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1" r:id="rId3"/>
    <p:sldId id="257" r:id="rId4"/>
    <p:sldId id="262" r:id="rId5"/>
    <p:sldId id="259" r:id="rId6"/>
    <p:sldId id="263" r:id="rId7"/>
    <p:sldId id="258" r:id="rId8"/>
    <p:sldId id="270" r:id="rId9"/>
    <p:sldId id="271" r:id="rId10"/>
    <p:sldId id="264" r:id="rId11"/>
    <p:sldId id="268" r:id="rId12"/>
    <p:sldId id="266" r:id="rId13"/>
    <p:sldId id="267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656">
          <p15:clr>
            <a:srgbClr val="747775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1" d="100"/>
          <a:sy n="171" d="100"/>
        </p:scale>
        <p:origin x="816" y="115"/>
      </p:cViewPr>
      <p:guideLst>
        <p:guide pos="165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95c5bcc5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95c5bcc5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ba8359fca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ba8359fca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0CC2607-C09A-434A-E955-88734DA51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a8359fca2_0_5:notes">
            <a:extLst>
              <a:ext uri="{FF2B5EF4-FFF2-40B4-BE49-F238E27FC236}">
                <a16:creationId xmlns:a16="http://schemas.microsoft.com/office/drawing/2014/main" id="{55340EB7-0330-6405-3779-B5E4F91953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ba8359fca2_0_5:notes">
            <a:extLst>
              <a:ext uri="{FF2B5EF4-FFF2-40B4-BE49-F238E27FC236}">
                <a16:creationId xmlns:a16="http://schemas.microsoft.com/office/drawing/2014/main" id="{B62D85BB-3F9C-9614-581C-4148729DAF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230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ba8359fca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ba8359fca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ba8359fca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ba8359fca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a8359fca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ba8359fca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95c5bcc5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795c5bcc5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a8359fca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a8359fca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a8359fca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ba8359fca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ba8359fca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ba8359fca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95c5bcc5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95c5bcc52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>
          <a:extLst>
            <a:ext uri="{FF2B5EF4-FFF2-40B4-BE49-F238E27FC236}">
              <a16:creationId xmlns:a16="http://schemas.microsoft.com/office/drawing/2014/main" id="{241D6F25-85CA-9AA5-735A-15D58EC7D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ba8359fca2_0_44:notes">
            <a:extLst>
              <a:ext uri="{FF2B5EF4-FFF2-40B4-BE49-F238E27FC236}">
                <a16:creationId xmlns:a16="http://schemas.microsoft.com/office/drawing/2014/main" id="{0463A081-D208-D02F-3773-C56036AB07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ba8359fca2_0_44:notes">
            <a:extLst>
              <a:ext uri="{FF2B5EF4-FFF2-40B4-BE49-F238E27FC236}">
                <a16:creationId xmlns:a16="http://schemas.microsoft.com/office/drawing/2014/main" id="{10894BCC-696B-69B5-DF05-29FCA8819C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833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075CA894-A0AE-9D44-CA9F-598047497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795c5bcc52_0_48:notes">
            <a:extLst>
              <a:ext uri="{FF2B5EF4-FFF2-40B4-BE49-F238E27FC236}">
                <a16:creationId xmlns:a16="http://schemas.microsoft.com/office/drawing/2014/main" id="{FE70D4A2-692B-BF2B-F7A8-30BBD37ED6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795c5bcc52_0_48:notes">
            <a:extLst>
              <a:ext uri="{FF2B5EF4-FFF2-40B4-BE49-F238E27FC236}">
                <a16:creationId xmlns:a16="http://schemas.microsoft.com/office/drawing/2014/main" id="{7DA62785-6873-360B-7111-73DFBC5DB8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36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141913" y="118871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7A7A7A"/>
              </a:gs>
              <a:gs pos="100000">
                <a:srgbClr val="67686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 title="Rodeo BG.png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141888" y="118729"/>
            <a:ext cx="8860200" cy="4905900"/>
          </a:xfrm>
          <a:prstGeom prst="roundRect">
            <a:avLst>
              <a:gd name="adj" fmla="val 2966"/>
            </a:avLst>
          </a:prstGeom>
          <a:noFill/>
          <a:ln>
            <a:noFill/>
          </a:ln>
        </p:spPr>
      </p:pic>
      <p:pic>
        <p:nvPicPr>
          <p:cNvPr id="56" name="Google Shape;56;p13" title="iStock-467238203 [Converted]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488" y="-119350"/>
            <a:ext cx="7487024" cy="53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Kinder Roundup Header_2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5250" y="35302"/>
            <a:ext cx="5233499" cy="523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Liberty Saddleback Logo_OUTLIN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63650" y="232713"/>
            <a:ext cx="1216701" cy="13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/>
          <p:nvPr/>
        </p:nvSpPr>
        <p:spPr>
          <a:xfrm>
            <a:off x="141925" y="118775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7A7A7A"/>
              </a:gs>
              <a:gs pos="100000">
                <a:srgbClr val="67686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21" title="Rodeo BG.png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141925" y="118775"/>
            <a:ext cx="8860200" cy="4905900"/>
          </a:xfrm>
          <a:prstGeom prst="roundRect">
            <a:avLst>
              <a:gd name="adj" fmla="val 2966"/>
            </a:avLst>
          </a:prstGeom>
          <a:noFill/>
          <a:ln>
            <a:noFill/>
          </a:ln>
        </p:spPr>
      </p:pic>
      <p:pic>
        <p:nvPicPr>
          <p:cNvPr id="132" name="Google Shape;132;p21" title="New Lass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575" y="73962"/>
            <a:ext cx="8718850" cy="49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 title="Registration Process.png"/>
          <p:cNvPicPr preferRelativeResize="0"/>
          <p:nvPr/>
        </p:nvPicPr>
        <p:blipFill>
          <a:blip r:embed="rId5">
            <a:alphaModFix/>
          </a:blip>
          <a:srcRect b="52347"/>
          <a:stretch>
            <a:fillRect/>
          </a:stretch>
        </p:blipFill>
        <p:spPr>
          <a:xfrm>
            <a:off x="2781769" y="414501"/>
            <a:ext cx="3008705" cy="143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6;p18" title="Liberty Saddleback Logo_OUTLINE.png">
            <a:extLst>
              <a:ext uri="{FF2B5EF4-FFF2-40B4-BE49-F238E27FC236}">
                <a16:creationId xmlns:a16="http://schemas.microsoft.com/office/drawing/2014/main" id="{66C905C0-0E00-5842-6E27-CFA268C1CF4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3343" y="3655935"/>
            <a:ext cx="927845" cy="9997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F9EC91-813A-248A-F561-C2EF9403BCE6}"/>
              </a:ext>
            </a:extLst>
          </p:cNvPr>
          <p:cNvSpPr txBox="1"/>
          <p:nvPr/>
        </p:nvSpPr>
        <p:spPr>
          <a:xfrm>
            <a:off x="1077993" y="1758859"/>
            <a:ext cx="65792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PROCESS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sed diam </a:t>
            </a:r>
            <a:r>
              <a:rPr lang="en-US" sz="1200" dirty="0" err="1">
                <a:solidFill>
                  <a:schemeClr val="bg1"/>
                </a:solidFill>
              </a:rPr>
              <a:t>nonummy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nibh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euismod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laoreet</a:t>
            </a:r>
            <a:r>
              <a:rPr lang="en-US" sz="1200" dirty="0">
                <a:solidFill>
                  <a:schemeClr val="bg1"/>
                </a:solidFill>
              </a:rPr>
              <a:t> dolore magna </a:t>
            </a:r>
            <a:r>
              <a:rPr lang="en-US" sz="1200" dirty="0" err="1">
                <a:solidFill>
                  <a:schemeClr val="bg1"/>
                </a:solidFill>
              </a:rPr>
              <a:t>aliquam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erat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. Ut </a:t>
            </a:r>
            <a:r>
              <a:rPr lang="en-US" sz="1200" dirty="0" err="1">
                <a:solidFill>
                  <a:schemeClr val="bg1"/>
                </a:solidFill>
              </a:rPr>
              <a:t>wisi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exerci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tation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ullamcorper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suscipit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lobortis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nisl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Duis autem vel </a:t>
            </a:r>
            <a:r>
              <a:rPr lang="en-US" sz="1200" dirty="0" err="1">
                <a:solidFill>
                  <a:schemeClr val="bg1"/>
                </a:solidFill>
              </a:rPr>
              <a:t>eum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iriure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hendrerit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vulputate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esse </a:t>
            </a:r>
            <a:r>
              <a:rPr lang="en-US" sz="1200" dirty="0" err="1">
                <a:solidFill>
                  <a:schemeClr val="bg1"/>
                </a:solidFill>
              </a:rPr>
              <a:t>molestie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, vel illum dolore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facilisis</a:t>
            </a:r>
            <a:r>
              <a:rPr lang="en-US" sz="1200" dirty="0">
                <a:solidFill>
                  <a:schemeClr val="bg1"/>
                </a:solidFill>
              </a:rPr>
              <a:t> at </a:t>
            </a:r>
            <a:r>
              <a:rPr lang="en-US" sz="1200" dirty="0" err="1">
                <a:solidFill>
                  <a:schemeClr val="bg1"/>
                </a:solidFill>
              </a:rPr>
              <a:t>vero</a:t>
            </a:r>
            <a:r>
              <a:rPr lang="en-US" sz="1200" dirty="0">
                <a:solidFill>
                  <a:schemeClr val="bg1"/>
                </a:solidFill>
              </a:rPr>
              <a:t> eros et </a:t>
            </a:r>
            <a:r>
              <a:rPr lang="en-US" sz="1200" dirty="0" err="1">
                <a:solidFill>
                  <a:schemeClr val="bg1"/>
                </a:solidFill>
              </a:rPr>
              <a:t>accumsan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iusto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dignissim</a:t>
            </a:r>
            <a:r>
              <a:rPr lang="en-US" sz="1200" dirty="0">
                <a:solidFill>
                  <a:schemeClr val="bg1"/>
                </a:solidFill>
              </a:rPr>
              <a:t> qui </a:t>
            </a:r>
            <a:r>
              <a:rPr lang="en-US" sz="1200" dirty="0" err="1">
                <a:solidFill>
                  <a:schemeClr val="bg1"/>
                </a:solidFill>
              </a:rPr>
              <a:t>blandit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praesent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luptatum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zzril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delenit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augue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dolore </a:t>
            </a:r>
            <a:r>
              <a:rPr lang="en-US" sz="1200" dirty="0" err="1">
                <a:solidFill>
                  <a:schemeClr val="bg1"/>
                </a:solidFill>
              </a:rPr>
              <a:t>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feugait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86AAB266-30EE-A541-E6AA-0390C484B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>
            <a:extLst>
              <a:ext uri="{FF2B5EF4-FFF2-40B4-BE49-F238E27FC236}">
                <a16:creationId xmlns:a16="http://schemas.microsoft.com/office/drawing/2014/main" id="{4784F306-D248-D281-024E-0E88B77310EA}"/>
              </a:ext>
            </a:extLst>
          </p:cNvPr>
          <p:cNvSpPr/>
          <p:nvPr/>
        </p:nvSpPr>
        <p:spPr>
          <a:xfrm>
            <a:off x="141925" y="118775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EA4E5E"/>
              </a:gs>
              <a:gs pos="100000">
                <a:srgbClr val="EA4E5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6" title="Rodeo BG_RED.png">
            <a:extLst>
              <a:ext uri="{FF2B5EF4-FFF2-40B4-BE49-F238E27FC236}">
                <a16:creationId xmlns:a16="http://schemas.microsoft.com/office/drawing/2014/main" id="{E9495911-0B42-88B5-6691-58BA8AC47828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141925" y="118775"/>
            <a:ext cx="8860200" cy="4905900"/>
          </a:xfrm>
          <a:prstGeom prst="roundRect">
            <a:avLst>
              <a:gd name="adj" fmla="val 3402"/>
            </a:avLst>
          </a:prstGeom>
          <a:noFill/>
          <a:ln>
            <a:noFill/>
          </a:ln>
        </p:spPr>
      </p:pic>
      <p:pic>
        <p:nvPicPr>
          <p:cNvPr id="87" name="Google Shape;87;p16" title="Liberty Saddleback Logo_OUTLINE.png">
            <a:extLst>
              <a:ext uri="{FF2B5EF4-FFF2-40B4-BE49-F238E27FC236}">
                <a16:creationId xmlns:a16="http://schemas.microsoft.com/office/drawing/2014/main" id="{DA0AA24C-40ED-7D64-CC67-D3F5D534FE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3700" y="3384838"/>
            <a:ext cx="1216701" cy="13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1B04F3-C43B-3778-2145-EAF3EE090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098" y="383923"/>
            <a:ext cx="6691137" cy="113332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D4D55D8-4600-FB71-EA57-7755A3CEFE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37882" y="305644"/>
            <a:ext cx="6597570" cy="11755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33C7E2D-6921-256C-B508-4C64C83BF332}"/>
              </a:ext>
            </a:extLst>
          </p:cNvPr>
          <p:cNvSpPr txBox="1"/>
          <p:nvPr/>
        </p:nvSpPr>
        <p:spPr>
          <a:xfrm>
            <a:off x="844586" y="631832"/>
            <a:ext cx="652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Template Header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05D4D0-54C1-6430-137C-6978A2DBD91D}"/>
              </a:ext>
            </a:extLst>
          </p:cNvPr>
          <p:cNvSpPr txBox="1"/>
          <p:nvPr/>
        </p:nvSpPr>
        <p:spPr>
          <a:xfrm>
            <a:off x="1090589" y="1846391"/>
            <a:ext cx="6579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COPY HERE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sed diam </a:t>
            </a:r>
            <a:r>
              <a:rPr lang="en-US" sz="1200" dirty="0" err="1">
                <a:solidFill>
                  <a:schemeClr val="bg1"/>
                </a:solidFill>
              </a:rPr>
              <a:t>nonummy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nibh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euismod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laoreet</a:t>
            </a:r>
            <a:r>
              <a:rPr lang="en-US" sz="1200" dirty="0">
                <a:solidFill>
                  <a:schemeClr val="bg1"/>
                </a:solidFill>
              </a:rPr>
              <a:t> dolore magna </a:t>
            </a:r>
            <a:r>
              <a:rPr lang="en-US" sz="1200" dirty="0" err="1">
                <a:solidFill>
                  <a:schemeClr val="bg1"/>
                </a:solidFill>
              </a:rPr>
              <a:t>aliquam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erat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. Ut </a:t>
            </a:r>
            <a:r>
              <a:rPr lang="en-US" sz="1200" dirty="0" err="1">
                <a:solidFill>
                  <a:schemeClr val="bg1"/>
                </a:solidFill>
              </a:rPr>
              <a:t>wisi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exerci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tation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ullamcorper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suscipit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lobortis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nisl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Duis autem vel </a:t>
            </a:r>
            <a:r>
              <a:rPr lang="en-US" sz="1200" dirty="0" err="1">
                <a:solidFill>
                  <a:schemeClr val="bg1"/>
                </a:solidFill>
              </a:rPr>
              <a:t>eum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iriure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hendrerit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vulputate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esse </a:t>
            </a:r>
            <a:r>
              <a:rPr lang="en-US" sz="1200" dirty="0" err="1">
                <a:solidFill>
                  <a:schemeClr val="bg1"/>
                </a:solidFill>
              </a:rPr>
              <a:t>molestie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, vel illum dolore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facilisis</a:t>
            </a:r>
            <a:r>
              <a:rPr lang="en-US" sz="1200" dirty="0">
                <a:solidFill>
                  <a:schemeClr val="bg1"/>
                </a:solidFill>
              </a:rPr>
              <a:t> at </a:t>
            </a:r>
            <a:r>
              <a:rPr lang="en-US" sz="1200" dirty="0" err="1">
                <a:solidFill>
                  <a:schemeClr val="bg1"/>
                </a:solidFill>
              </a:rPr>
              <a:t>vero</a:t>
            </a:r>
            <a:r>
              <a:rPr lang="en-US" sz="1200" dirty="0">
                <a:solidFill>
                  <a:schemeClr val="bg1"/>
                </a:solidFill>
              </a:rPr>
              <a:t> eros et </a:t>
            </a:r>
            <a:r>
              <a:rPr lang="en-US" sz="1200" dirty="0" err="1">
                <a:solidFill>
                  <a:schemeClr val="bg1"/>
                </a:solidFill>
              </a:rPr>
              <a:t>accumsan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iusto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dignissim</a:t>
            </a:r>
            <a:r>
              <a:rPr lang="en-US" sz="1200" dirty="0">
                <a:solidFill>
                  <a:schemeClr val="bg1"/>
                </a:solidFill>
              </a:rPr>
              <a:t> qui </a:t>
            </a:r>
            <a:r>
              <a:rPr lang="en-US" sz="1200" dirty="0" err="1">
                <a:solidFill>
                  <a:schemeClr val="bg1"/>
                </a:solidFill>
              </a:rPr>
              <a:t>blandit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praesent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luptatum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zzril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delenit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augue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dolore </a:t>
            </a:r>
            <a:r>
              <a:rPr lang="en-US" sz="1200" dirty="0" err="1">
                <a:solidFill>
                  <a:schemeClr val="bg1"/>
                </a:solidFill>
              </a:rPr>
              <a:t>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feugait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84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/>
        </p:nvSpPr>
        <p:spPr>
          <a:xfrm>
            <a:off x="2475300" y="-1024150"/>
            <a:ext cx="66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141900" y="118800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1E5D92"/>
              </a:gs>
              <a:gs pos="100000">
                <a:srgbClr val="1E5D9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3" title="Rodeo BG_BLUE.png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141900" y="118825"/>
            <a:ext cx="8860200" cy="4905900"/>
          </a:xfrm>
          <a:prstGeom prst="roundRect">
            <a:avLst>
              <a:gd name="adj" fmla="val 2893"/>
            </a:avLst>
          </a:prstGeom>
          <a:noFill/>
          <a:ln>
            <a:noFill/>
          </a:ln>
        </p:spPr>
      </p:pic>
      <p:pic>
        <p:nvPicPr>
          <p:cNvPr id="151" name="Google Shape;151;p23" title="New Lass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575" y="73962"/>
            <a:ext cx="8718850" cy="49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6;p18" title="Liberty Saddleback Logo_OUTLINE.png">
            <a:extLst>
              <a:ext uri="{FF2B5EF4-FFF2-40B4-BE49-F238E27FC236}">
                <a16:creationId xmlns:a16="http://schemas.microsoft.com/office/drawing/2014/main" id="{AFBE2010-B409-4B34-6073-7EB09EF78A2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3343" y="3655935"/>
            <a:ext cx="927845" cy="9997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E19BF69-C266-5784-9678-82BF88504E80}"/>
              </a:ext>
            </a:extLst>
          </p:cNvPr>
          <p:cNvGrpSpPr/>
          <p:nvPr/>
        </p:nvGrpSpPr>
        <p:grpSpPr>
          <a:xfrm>
            <a:off x="1077993" y="249003"/>
            <a:ext cx="6579220" cy="3278410"/>
            <a:chOff x="1077993" y="249003"/>
            <a:chExt cx="6579220" cy="3278410"/>
          </a:xfrm>
        </p:grpSpPr>
        <p:pic>
          <p:nvPicPr>
            <p:cNvPr id="153" name="Google Shape;153;p23" title="Special Services - Tile I - EL Entails.png"/>
            <p:cNvPicPr preferRelativeResize="0"/>
            <p:nvPr/>
          </p:nvPicPr>
          <p:blipFill>
            <a:blip r:embed="rId6">
              <a:alphaModFix/>
            </a:blip>
            <a:srcRect r="10686" b="54395"/>
            <a:stretch>
              <a:fillRect/>
            </a:stretch>
          </p:blipFill>
          <p:spPr>
            <a:xfrm>
              <a:off x="2623478" y="249003"/>
              <a:ext cx="3198022" cy="16329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F3F04D-8599-2B21-0FF6-0F09A87EE582}"/>
                </a:ext>
              </a:extLst>
            </p:cNvPr>
            <p:cNvSpPr txBox="1"/>
            <p:nvPr/>
          </p:nvSpPr>
          <p:spPr>
            <a:xfrm>
              <a:off x="1077993" y="1834642"/>
              <a:ext cx="657922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Tile I - EL Entails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consectetuer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</a:rPr>
                <a:t>, sed diam </a:t>
              </a:r>
              <a:r>
                <a:rPr lang="en-US" sz="1200" dirty="0" err="1">
                  <a:solidFill>
                    <a:schemeClr val="bg1"/>
                  </a:solidFill>
                </a:rPr>
                <a:t>nonummy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nibh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euismod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ut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laoreet</a:t>
              </a:r>
              <a:r>
                <a:rPr lang="en-US" sz="1200" dirty="0">
                  <a:solidFill>
                    <a:schemeClr val="bg1"/>
                  </a:solidFill>
                </a:rPr>
                <a:t> dolore magna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. Ut </a:t>
              </a:r>
              <a:r>
                <a:rPr lang="en-US" sz="1200" dirty="0" err="1">
                  <a:solidFill>
                    <a:schemeClr val="bg1"/>
                  </a:solidFill>
                </a:rPr>
                <a:t>wisi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enim</a:t>
              </a:r>
              <a:r>
                <a:rPr lang="en-US" sz="1200" dirty="0">
                  <a:solidFill>
                    <a:schemeClr val="bg1"/>
                  </a:solidFill>
                </a:rPr>
                <a:t> ad minim </a:t>
              </a:r>
              <a:r>
                <a:rPr lang="en-US" sz="1200" dirty="0" err="1">
                  <a:solidFill>
                    <a:schemeClr val="bg1"/>
                  </a:solidFill>
                </a:rPr>
                <a:t>veniam</a:t>
              </a:r>
              <a:r>
                <a:rPr lang="en-US" sz="1200" dirty="0">
                  <a:solidFill>
                    <a:schemeClr val="bg1"/>
                  </a:solidFill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</a:rPr>
                <a:t>quis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nostrud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exerci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tation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ullamcorper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lobortis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nisl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ut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aliquip</a:t>
              </a:r>
              <a:r>
                <a:rPr lang="en-US" sz="1200" dirty="0">
                  <a:solidFill>
                    <a:schemeClr val="bg1"/>
                  </a:solidFill>
                </a:rPr>
                <a:t> ex </a:t>
              </a:r>
              <a:r>
                <a:rPr lang="en-US" sz="1200" dirty="0" err="1">
                  <a:solidFill>
                    <a:schemeClr val="bg1"/>
                  </a:solidFill>
                </a:rPr>
                <a:t>ea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commodo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consequat</a:t>
              </a:r>
              <a:r>
                <a:rPr lang="en-US" sz="1200" dirty="0">
                  <a:solidFill>
                    <a:schemeClr val="bg1"/>
                  </a:solidFill>
                </a:rPr>
                <a:t>. Duis autem vel </a:t>
              </a:r>
              <a:r>
                <a:rPr lang="en-US" sz="1200" dirty="0" err="1">
                  <a:solidFill>
                    <a:schemeClr val="bg1"/>
                  </a:solidFill>
                </a:rPr>
                <a:t>eum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iriure</a:t>
              </a:r>
              <a:r>
                <a:rPr lang="en-US" sz="1200" dirty="0">
                  <a:solidFill>
                    <a:schemeClr val="bg1"/>
                  </a:solidFill>
                </a:rPr>
                <a:t> dolor in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in </a:t>
              </a:r>
              <a:r>
                <a:rPr lang="en-US" sz="1200" dirty="0" err="1">
                  <a:solidFill>
                    <a:schemeClr val="bg1"/>
                  </a:solidFill>
                </a:rPr>
                <a:t>vulputate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velit</a:t>
              </a:r>
              <a:r>
                <a:rPr lang="en-US" sz="1200" dirty="0">
                  <a:solidFill>
                    <a:schemeClr val="bg1"/>
                  </a:solidFill>
                </a:rPr>
                <a:t> esse </a:t>
              </a:r>
              <a:r>
                <a:rPr lang="en-US" sz="1200" dirty="0" err="1">
                  <a:solidFill>
                    <a:schemeClr val="bg1"/>
                  </a:solidFill>
                </a:rPr>
                <a:t>molestie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consequat</a:t>
              </a:r>
              <a:r>
                <a:rPr lang="en-US" sz="1200" dirty="0">
                  <a:solidFill>
                    <a:schemeClr val="bg1"/>
                  </a:solidFill>
                </a:rPr>
                <a:t>, vel illum dolore </a:t>
              </a:r>
              <a:r>
                <a:rPr lang="en-US" sz="1200" dirty="0" err="1">
                  <a:solidFill>
                    <a:schemeClr val="bg1"/>
                  </a:solidFill>
                </a:rPr>
                <a:t>eu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feugiat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facilisis</a:t>
              </a:r>
              <a:r>
                <a:rPr lang="en-US" sz="1200" dirty="0">
                  <a:solidFill>
                    <a:schemeClr val="bg1"/>
                  </a:solidFill>
                </a:rPr>
                <a:t> at </a:t>
              </a:r>
              <a:r>
                <a:rPr lang="en-US" sz="1200" dirty="0" err="1">
                  <a:solidFill>
                    <a:schemeClr val="bg1"/>
                  </a:solidFill>
                </a:rPr>
                <a:t>vero</a:t>
              </a:r>
              <a:r>
                <a:rPr lang="en-US" sz="1200" dirty="0">
                  <a:solidFill>
                    <a:schemeClr val="bg1"/>
                  </a:solidFill>
                </a:rPr>
                <a:t> eros et </a:t>
              </a:r>
              <a:r>
                <a:rPr lang="en-US" sz="1200" dirty="0" err="1">
                  <a:solidFill>
                    <a:schemeClr val="bg1"/>
                  </a:solidFill>
                </a:rPr>
                <a:t>accumsan</a:t>
              </a:r>
              <a:r>
                <a:rPr lang="en-US" sz="1200" dirty="0">
                  <a:solidFill>
                    <a:schemeClr val="bg1"/>
                  </a:solidFill>
                </a:rPr>
                <a:t> et </a:t>
              </a:r>
              <a:r>
                <a:rPr lang="en-US" sz="1200" dirty="0" err="1">
                  <a:solidFill>
                    <a:schemeClr val="bg1"/>
                  </a:solidFill>
                </a:rPr>
                <a:t>iusto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odio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dignissim</a:t>
              </a:r>
              <a:r>
                <a:rPr lang="en-US" sz="1200" dirty="0">
                  <a:solidFill>
                    <a:schemeClr val="bg1"/>
                  </a:solidFill>
                </a:rPr>
                <a:t> qui </a:t>
              </a:r>
              <a:r>
                <a:rPr lang="en-US" sz="1200" dirty="0" err="1">
                  <a:solidFill>
                    <a:schemeClr val="bg1"/>
                  </a:solidFill>
                </a:rPr>
                <a:t>blandit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luptatum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zzril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delenit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augue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duis</a:t>
              </a:r>
              <a:r>
                <a:rPr lang="en-US" sz="1200" dirty="0">
                  <a:solidFill>
                    <a:schemeClr val="bg1"/>
                  </a:solidFill>
                </a:rPr>
                <a:t> dolore </a:t>
              </a:r>
              <a:r>
                <a:rPr lang="en-US" sz="1200" dirty="0" err="1">
                  <a:solidFill>
                    <a:schemeClr val="bg1"/>
                  </a:solidFill>
                </a:rPr>
                <a:t>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feugait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facilisi</a:t>
              </a:r>
              <a:r>
                <a:rPr lang="en-US" sz="1200" dirty="0">
                  <a:solidFill>
                    <a:schemeClr val="bg1"/>
                  </a:solidFill>
                </a:rPr>
                <a:t>.</a:t>
              </a: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/>
          <p:nvPr/>
        </p:nvSpPr>
        <p:spPr>
          <a:xfrm>
            <a:off x="141925" y="118775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7A7A7A"/>
              </a:gs>
              <a:gs pos="100000">
                <a:srgbClr val="67686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4" title="Rodeo BG.png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141925" y="118775"/>
            <a:ext cx="8860200" cy="4905900"/>
          </a:xfrm>
          <a:prstGeom prst="roundRect">
            <a:avLst>
              <a:gd name="adj" fmla="val 2966"/>
            </a:avLst>
          </a:prstGeom>
          <a:noFill/>
          <a:ln>
            <a:noFill/>
          </a:ln>
        </p:spPr>
      </p:pic>
      <p:pic>
        <p:nvPicPr>
          <p:cNvPr id="160" name="Google Shape;160;p24" title="New Lass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575" y="73962"/>
            <a:ext cx="8718850" cy="49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 title="Question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62722" y="17244"/>
            <a:ext cx="3638691" cy="3638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6;p18" title="Liberty Saddleback Logo_OUTLINE.png">
            <a:extLst>
              <a:ext uri="{FF2B5EF4-FFF2-40B4-BE49-F238E27FC236}">
                <a16:creationId xmlns:a16="http://schemas.microsoft.com/office/drawing/2014/main" id="{CE2590FF-5030-3610-3C13-D10BB25B5A6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3343" y="3655935"/>
            <a:ext cx="927845" cy="9997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377F78-A5D0-E321-A69F-BC8DD9D27BC8}"/>
              </a:ext>
            </a:extLst>
          </p:cNvPr>
          <p:cNvSpPr txBox="1"/>
          <p:nvPr/>
        </p:nvSpPr>
        <p:spPr>
          <a:xfrm>
            <a:off x="1077993" y="2024898"/>
            <a:ext cx="6579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COPY HERE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sed diam </a:t>
            </a:r>
            <a:r>
              <a:rPr lang="en-US" sz="1200" dirty="0" err="1">
                <a:solidFill>
                  <a:schemeClr val="bg1"/>
                </a:solidFill>
              </a:rPr>
              <a:t>nonummy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nibh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euismod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laoreet</a:t>
            </a:r>
            <a:r>
              <a:rPr lang="en-US" sz="1200" dirty="0">
                <a:solidFill>
                  <a:schemeClr val="bg1"/>
                </a:solidFill>
              </a:rPr>
              <a:t> dolore magna </a:t>
            </a:r>
            <a:r>
              <a:rPr lang="en-US" sz="1200" dirty="0" err="1">
                <a:solidFill>
                  <a:schemeClr val="bg1"/>
                </a:solidFill>
              </a:rPr>
              <a:t>aliquam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erat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. Ut </a:t>
            </a:r>
            <a:r>
              <a:rPr lang="en-US" sz="1200" dirty="0" err="1">
                <a:solidFill>
                  <a:schemeClr val="bg1"/>
                </a:solidFill>
              </a:rPr>
              <a:t>wisi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exerci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tation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ullamcorper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suscipit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lobortis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nisl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Duis autem vel </a:t>
            </a:r>
            <a:r>
              <a:rPr lang="en-US" sz="1200" dirty="0" err="1">
                <a:solidFill>
                  <a:schemeClr val="bg1"/>
                </a:solidFill>
              </a:rPr>
              <a:t>eum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iriure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hendrerit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vulputate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esse </a:t>
            </a:r>
            <a:r>
              <a:rPr lang="en-US" sz="1200" dirty="0" err="1">
                <a:solidFill>
                  <a:schemeClr val="bg1"/>
                </a:solidFill>
              </a:rPr>
              <a:t>molestie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, vel illum dolore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facilisis</a:t>
            </a:r>
            <a:r>
              <a:rPr lang="en-US" sz="1200" dirty="0">
                <a:solidFill>
                  <a:schemeClr val="bg1"/>
                </a:solidFill>
              </a:rPr>
              <a:t> at </a:t>
            </a:r>
            <a:r>
              <a:rPr lang="en-US" sz="1200" dirty="0" err="1">
                <a:solidFill>
                  <a:schemeClr val="bg1"/>
                </a:solidFill>
              </a:rPr>
              <a:t>vero</a:t>
            </a:r>
            <a:r>
              <a:rPr lang="en-US" sz="1200" dirty="0">
                <a:solidFill>
                  <a:schemeClr val="bg1"/>
                </a:solidFill>
              </a:rPr>
              <a:t> eros et </a:t>
            </a:r>
            <a:r>
              <a:rPr lang="en-US" sz="1200" dirty="0" err="1">
                <a:solidFill>
                  <a:schemeClr val="bg1"/>
                </a:solidFill>
              </a:rPr>
              <a:t>accumsan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iusto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dignissim</a:t>
            </a:r>
            <a:r>
              <a:rPr lang="en-US" sz="1200" dirty="0">
                <a:solidFill>
                  <a:schemeClr val="bg1"/>
                </a:solidFill>
              </a:rPr>
              <a:t> qui </a:t>
            </a:r>
            <a:r>
              <a:rPr lang="en-US" sz="1200" dirty="0" err="1">
                <a:solidFill>
                  <a:schemeClr val="bg1"/>
                </a:solidFill>
              </a:rPr>
              <a:t>blandit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praesent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luptatum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zzril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delenit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augue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dolore </a:t>
            </a:r>
            <a:r>
              <a:rPr lang="en-US" sz="1200" dirty="0" err="1">
                <a:solidFill>
                  <a:schemeClr val="bg1"/>
                </a:solidFill>
              </a:rPr>
              <a:t>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feugait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141925" y="118775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EA4E5E"/>
              </a:gs>
              <a:gs pos="100000">
                <a:srgbClr val="EA4E5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8" title="Rodeo BG_RED.png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141925" y="118775"/>
            <a:ext cx="8860200" cy="4905900"/>
          </a:xfrm>
          <a:prstGeom prst="roundRect">
            <a:avLst>
              <a:gd name="adj" fmla="val 3402"/>
            </a:avLst>
          </a:prstGeom>
          <a:noFill/>
          <a:ln>
            <a:noFill/>
          </a:ln>
        </p:spPr>
      </p:pic>
      <p:pic>
        <p:nvPicPr>
          <p:cNvPr id="104" name="Google Shape;104;p18" title="New Lasso.png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575" y="73962"/>
            <a:ext cx="8718850" cy="49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 title="Liberty Saddleback Logo_OUTLIN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3343" y="3655935"/>
            <a:ext cx="927845" cy="99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 title="Mission Statement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28290" y="492429"/>
            <a:ext cx="3274516" cy="32745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34807E-188B-9812-2655-B41E4A6B5C3C}"/>
              </a:ext>
            </a:extLst>
          </p:cNvPr>
          <p:cNvSpPr txBox="1"/>
          <p:nvPr/>
        </p:nvSpPr>
        <p:spPr>
          <a:xfrm>
            <a:off x="1206562" y="2406912"/>
            <a:ext cx="6579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sed diam </a:t>
            </a:r>
            <a:r>
              <a:rPr lang="en-US" sz="1200" dirty="0" err="1">
                <a:solidFill>
                  <a:schemeClr val="bg1"/>
                </a:solidFill>
              </a:rPr>
              <a:t>nonummy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nibh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euismod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laoreet</a:t>
            </a:r>
            <a:r>
              <a:rPr lang="en-US" sz="1200" dirty="0">
                <a:solidFill>
                  <a:schemeClr val="bg1"/>
                </a:solidFill>
              </a:rPr>
              <a:t> dolore magna </a:t>
            </a:r>
            <a:r>
              <a:rPr lang="en-US" sz="1200" dirty="0" err="1">
                <a:solidFill>
                  <a:schemeClr val="bg1"/>
                </a:solidFill>
              </a:rPr>
              <a:t>aliquam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erat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. Ut </a:t>
            </a:r>
            <a:r>
              <a:rPr lang="en-US" sz="1200" dirty="0" err="1">
                <a:solidFill>
                  <a:schemeClr val="bg1"/>
                </a:solidFill>
              </a:rPr>
              <a:t>wisi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exerci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tation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ullamcorper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suscipit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lobortis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nisl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Duis autem vel </a:t>
            </a:r>
            <a:r>
              <a:rPr lang="en-US" sz="1200" dirty="0" err="1">
                <a:solidFill>
                  <a:schemeClr val="bg1"/>
                </a:solidFill>
              </a:rPr>
              <a:t>eum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iriure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hendrerit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vulputate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esse </a:t>
            </a:r>
            <a:r>
              <a:rPr lang="en-US" sz="1200" dirty="0" err="1">
                <a:solidFill>
                  <a:schemeClr val="bg1"/>
                </a:solidFill>
              </a:rPr>
              <a:t>molestie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, vel illum dolore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facilisis</a:t>
            </a:r>
            <a:r>
              <a:rPr lang="en-US" sz="1200" dirty="0">
                <a:solidFill>
                  <a:schemeClr val="bg1"/>
                </a:solidFill>
              </a:rPr>
              <a:t> at </a:t>
            </a:r>
            <a:r>
              <a:rPr lang="en-US" sz="1200" dirty="0" err="1">
                <a:solidFill>
                  <a:schemeClr val="bg1"/>
                </a:solidFill>
              </a:rPr>
              <a:t>vero</a:t>
            </a:r>
            <a:r>
              <a:rPr lang="en-US" sz="1200" dirty="0">
                <a:solidFill>
                  <a:schemeClr val="bg1"/>
                </a:solidFill>
              </a:rPr>
              <a:t> eros et </a:t>
            </a:r>
            <a:r>
              <a:rPr lang="en-US" sz="1200" dirty="0" err="1">
                <a:solidFill>
                  <a:schemeClr val="bg1"/>
                </a:solidFill>
              </a:rPr>
              <a:t>accumsan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iusto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dignissim</a:t>
            </a:r>
            <a:r>
              <a:rPr lang="en-US" sz="1200" dirty="0">
                <a:solidFill>
                  <a:schemeClr val="bg1"/>
                </a:solidFill>
              </a:rPr>
              <a:t> qui </a:t>
            </a:r>
            <a:r>
              <a:rPr lang="en-US" sz="1200" dirty="0" err="1">
                <a:solidFill>
                  <a:schemeClr val="bg1"/>
                </a:solidFill>
              </a:rPr>
              <a:t>blandit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praesent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luptatum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zzril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delenit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augue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dolore </a:t>
            </a:r>
            <a:r>
              <a:rPr lang="en-US" sz="1200" dirty="0" err="1">
                <a:solidFill>
                  <a:schemeClr val="bg1"/>
                </a:solidFill>
              </a:rPr>
              <a:t>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feugait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475300" y="-1024150"/>
            <a:ext cx="66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141900" y="118800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1E5D92"/>
              </a:gs>
              <a:gs pos="100000">
                <a:srgbClr val="1E5D9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4" title="Rodeo BG_BLUE.png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141900" y="118800"/>
            <a:ext cx="8860200" cy="4905900"/>
          </a:xfrm>
          <a:prstGeom prst="roundRect">
            <a:avLst>
              <a:gd name="adj" fmla="val 2893"/>
            </a:avLst>
          </a:prstGeom>
          <a:noFill/>
          <a:ln>
            <a:noFill/>
          </a:ln>
        </p:spPr>
      </p:pic>
      <p:pic>
        <p:nvPicPr>
          <p:cNvPr id="69" name="Google Shape;69;p14" title="Liberty Saddleback Logo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3700" y="3384838"/>
            <a:ext cx="1216701" cy="131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9EF2E38-940A-D1CD-4C37-0721D0EE0794}"/>
              </a:ext>
            </a:extLst>
          </p:cNvPr>
          <p:cNvGrpSpPr/>
          <p:nvPr/>
        </p:nvGrpSpPr>
        <p:grpSpPr>
          <a:xfrm>
            <a:off x="185989" y="247658"/>
            <a:ext cx="6837928" cy="1295340"/>
            <a:chOff x="185989" y="247658"/>
            <a:chExt cx="6837928" cy="129534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37EBC3A-B7CE-8C71-287A-328F16EE2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V="1">
              <a:off x="185989" y="247658"/>
              <a:ext cx="6837928" cy="129534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A053936-C400-A3D3-1054-C560844DE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06168" y="247658"/>
              <a:ext cx="6597570" cy="117559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8FA2766-7BF2-352A-2E88-97FEAD31D9EB}"/>
              </a:ext>
            </a:extLst>
          </p:cNvPr>
          <p:cNvSpPr txBox="1"/>
          <p:nvPr/>
        </p:nvSpPr>
        <p:spPr>
          <a:xfrm>
            <a:off x="773219" y="573846"/>
            <a:ext cx="652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Template Header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F02679-B6CE-4598-60C6-48151DE4E4BE}"/>
              </a:ext>
            </a:extLst>
          </p:cNvPr>
          <p:cNvSpPr txBox="1"/>
          <p:nvPr/>
        </p:nvSpPr>
        <p:spPr>
          <a:xfrm>
            <a:off x="1228864" y="1813668"/>
            <a:ext cx="6579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COPY HERE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sed diam </a:t>
            </a:r>
            <a:r>
              <a:rPr lang="en-US" sz="1200" dirty="0" err="1">
                <a:solidFill>
                  <a:schemeClr val="bg1"/>
                </a:solidFill>
              </a:rPr>
              <a:t>nonummy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nibh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euismod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laoreet</a:t>
            </a:r>
            <a:r>
              <a:rPr lang="en-US" sz="1200" dirty="0">
                <a:solidFill>
                  <a:schemeClr val="bg1"/>
                </a:solidFill>
              </a:rPr>
              <a:t> dolore magna </a:t>
            </a:r>
            <a:r>
              <a:rPr lang="en-US" sz="1200" dirty="0" err="1">
                <a:solidFill>
                  <a:schemeClr val="bg1"/>
                </a:solidFill>
              </a:rPr>
              <a:t>aliquam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erat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. Ut </a:t>
            </a:r>
            <a:r>
              <a:rPr lang="en-US" sz="1200" dirty="0" err="1">
                <a:solidFill>
                  <a:schemeClr val="bg1"/>
                </a:solidFill>
              </a:rPr>
              <a:t>wisi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exerci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tation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ullamcorper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suscipit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lobortis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nisl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Duis autem vel </a:t>
            </a:r>
            <a:r>
              <a:rPr lang="en-US" sz="1200" dirty="0" err="1">
                <a:solidFill>
                  <a:schemeClr val="bg1"/>
                </a:solidFill>
              </a:rPr>
              <a:t>eum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iriure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hendrerit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vulputate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esse </a:t>
            </a:r>
            <a:r>
              <a:rPr lang="en-US" sz="1200" dirty="0" err="1">
                <a:solidFill>
                  <a:schemeClr val="bg1"/>
                </a:solidFill>
              </a:rPr>
              <a:t>molestie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, vel illum dolore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facilisis</a:t>
            </a:r>
            <a:r>
              <a:rPr lang="en-US" sz="1200" dirty="0">
                <a:solidFill>
                  <a:schemeClr val="bg1"/>
                </a:solidFill>
              </a:rPr>
              <a:t> at </a:t>
            </a:r>
            <a:r>
              <a:rPr lang="en-US" sz="1200" dirty="0" err="1">
                <a:solidFill>
                  <a:schemeClr val="bg1"/>
                </a:solidFill>
              </a:rPr>
              <a:t>vero</a:t>
            </a:r>
            <a:r>
              <a:rPr lang="en-US" sz="1200" dirty="0">
                <a:solidFill>
                  <a:schemeClr val="bg1"/>
                </a:solidFill>
              </a:rPr>
              <a:t> eros et </a:t>
            </a:r>
            <a:r>
              <a:rPr lang="en-US" sz="1200" dirty="0" err="1">
                <a:solidFill>
                  <a:schemeClr val="bg1"/>
                </a:solidFill>
              </a:rPr>
              <a:t>accumsan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iusto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dignissim</a:t>
            </a:r>
            <a:r>
              <a:rPr lang="en-US" sz="1200" dirty="0">
                <a:solidFill>
                  <a:schemeClr val="bg1"/>
                </a:solidFill>
              </a:rPr>
              <a:t> qui </a:t>
            </a:r>
            <a:r>
              <a:rPr lang="en-US" sz="1200" dirty="0" err="1">
                <a:solidFill>
                  <a:schemeClr val="bg1"/>
                </a:solidFill>
              </a:rPr>
              <a:t>blandit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praesent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luptatum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zzril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delenit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augue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dolore </a:t>
            </a:r>
            <a:r>
              <a:rPr lang="en-US" sz="1200" dirty="0" err="1">
                <a:solidFill>
                  <a:schemeClr val="bg1"/>
                </a:solidFill>
              </a:rPr>
              <a:t>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feugait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>
            <a:off x="141925" y="118775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7A7A7A"/>
              </a:gs>
              <a:gs pos="100000">
                <a:srgbClr val="67686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9" title="Rodeo BG.png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141925" y="118775"/>
            <a:ext cx="8860200" cy="4905900"/>
          </a:xfrm>
          <a:prstGeom prst="roundRect">
            <a:avLst>
              <a:gd name="adj" fmla="val 2966"/>
            </a:avLst>
          </a:prstGeom>
          <a:noFill/>
          <a:ln>
            <a:noFill/>
          </a:ln>
        </p:spPr>
      </p:pic>
      <p:pic>
        <p:nvPicPr>
          <p:cNvPr id="113" name="Google Shape;113;p19" title="New Lass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575" y="73962"/>
            <a:ext cx="8718850" cy="49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 title="School Hours.png"/>
          <p:cNvPicPr preferRelativeResize="0"/>
          <p:nvPr/>
        </p:nvPicPr>
        <p:blipFill>
          <a:blip r:embed="rId5">
            <a:alphaModFix/>
          </a:blip>
          <a:srcRect b="53615"/>
          <a:stretch>
            <a:fillRect/>
          </a:stretch>
        </p:blipFill>
        <p:spPr>
          <a:xfrm>
            <a:off x="2828844" y="477114"/>
            <a:ext cx="3077517" cy="14275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EBA300-904B-C431-AF87-C8B1C256F364}"/>
              </a:ext>
            </a:extLst>
          </p:cNvPr>
          <p:cNvSpPr txBox="1"/>
          <p:nvPr/>
        </p:nvSpPr>
        <p:spPr>
          <a:xfrm>
            <a:off x="1077992" y="1840053"/>
            <a:ext cx="6579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HOURS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sed diam </a:t>
            </a:r>
            <a:r>
              <a:rPr lang="en-US" sz="1200" dirty="0" err="1">
                <a:solidFill>
                  <a:schemeClr val="bg1"/>
                </a:solidFill>
              </a:rPr>
              <a:t>nonummy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nibh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euismod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laoreet</a:t>
            </a:r>
            <a:r>
              <a:rPr lang="en-US" sz="1200" dirty="0">
                <a:solidFill>
                  <a:schemeClr val="bg1"/>
                </a:solidFill>
              </a:rPr>
              <a:t> dolore magna </a:t>
            </a:r>
            <a:r>
              <a:rPr lang="en-US" sz="1200" dirty="0" err="1">
                <a:solidFill>
                  <a:schemeClr val="bg1"/>
                </a:solidFill>
              </a:rPr>
              <a:t>aliquam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erat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. Ut </a:t>
            </a:r>
            <a:r>
              <a:rPr lang="en-US" sz="1200" dirty="0" err="1">
                <a:solidFill>
                  <a:schemeClr val="bg1"/>
                </a:solidFill>
              </a:rPr>
              <a:t>wisi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exerci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tation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ullamcorper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suscipit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lobortis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nisl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Duis autem vel </a:t>
            </a:r>
            <a:r>
              <a:rPr lang="en-US" sz="1200" dirty="0" err="1">
                <a:solidFill>
                  <a:schemeClr val="bg1"/>
                </a:solidFill>
              </a:rPr>
              <a:t>eum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iriure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hendrerit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vulputate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esse </a:t>
            </a:r>
            <a:r>
              <a:rPr lang="en-US" sz="1200" dirty="0" err="1">
                <a:solidFill>
                  <a:schemeClr val="bg1"/>
                </a:solidFill>
              </a:rPr>
              <a:t>molestie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, vel illum dolore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facilisis</a:t>
            </a:r>
            <a:r>
              <a:rPr lang="en-US" sz="1200" dirty="0">
                <a:solidFill>
                  <a:schemeClr val="bg1"/>
                </a:solidFill>
              </a:rPr>
              <a:t> at </a:t>
            </a:r>
            <a:r>
              <a:rPr lang="en-US" sz="1200" dirty="0" err="1">
                <a:solidFill>
                  <a:schemeClr val="bg1"/>
                </a:solidFill>
              </a:rPr>
              <a:t>vero</a:t>
            </a:r>
            <a:r>
              <a:rPr lang="en-US" sz="1200" dirty="0">
                <a:solidFill>
                  <a:schemeClr val="bg1"/>
                </a:solidFill>
              </a:rPr>
              <a:t> eros et </a:t>
            </a:r>
            <a:r>
              <a:rPr lang="en-US" sz="1200" dirty="0" err="1">
                <a:solidFill>
                  <a:schemeClr val="bg1"/>
                </a:solidFill>
              </a:rPr>
              <a:t>accumsan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iusto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dignissim</a:t>
            </a:r>
            <a:r>
              <a:rPr lang="en-US" sz="1200" dirty="0">
                <a:solidFill>
                  <a:schemeClr val="bg1"/>
                </a:solidFill>
              </a:rPr>
              <a:t> qui </a:t>
            </a:r>
            <a:r>
              <a:rPr lang="en-US" sz="1200" dirty="0" err="1">
                <a:solidFill>
                  <a:schemeClr val="bg1"/>
                </a:solidFill>
              </a:rPr>
              <a:t>blandit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praesent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luptatum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zzril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delenit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augue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dolore </a:t>
            </a:r>
            <a:r>
              <a:rPr lang="en-US" sz="1200" dirty="0" err="1">
                <a:solidFill>
                  <a:schemeClr val="bg1"/>
                </a:solidFill>
              </a:rPr>
              <a:t>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feugait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Google Shape;106;p18" title="Liberty Saddleback Logo_OUTLINE.png">
            <a:extLst>
              <a:ext uri="{FF2B5EF4-FFF2-40B4-BE49-F238E27FC236}">
                <a16:creationId xmlns:a16="http://schemas.microsoft.com/office/drawing/2014/main" id="{A551FAD2-1E1F-A1A6-DC66-2267C358D28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3343" y="3655935"/>
            <a:ext cx="927845" cy="999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141925" y="118775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EA4E5E"/>
              </a:gs>
              <a:gs pos="100000">
                <a:srgbClr val="EA4E5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6" title="Rodeo BG_RED.png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141925" y="118775"/>
            <a:ext cx="8860200" cy="4905900"/>
          </a:xfrm>
          <a:prstGeom prst="roundRect">
            <a:avLst>
              <a:gd name="adj" fmla="val 3402"/>
            </a:avLst>
          </a:prstGeom>
          <a:noFill/>
          <a:ln>
            <a:noFill/>
          </a:ln>
        </p:spPr>
      </p:pic>
      <p:pic>
        <p:nvPicPr>
          <p:cNvPr id="87" name="Google Shape;87;p16" title="Liberty Saddleback Logo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3700" y="3384838"/>
            <a:ext cx="1216701" cy="13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7FAA0AB-4BF7-CE47-E6ED-ABACF0FF1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098" y="383923"/>
            <a:ext cx="6691137" cy="113332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4908D2E-FF56-10ED-C0F9-200056AAF5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337882" y="305644"/>
            <a:ext cx="6597570" cy="11755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035009-BD46-6AB4-3FF0-F27B4FFE0A6F}"/>
              </a:ext>
            </a:extLst>
          </p:cNvPr>
          <p:cNvSpPr txBox="1"/>
          <p:nvPr/>
        </p:nvSpPr>
        <p:spPr>
          <a:xfrm>
            <a:off x="844586" y="631832"/>
            <a:ext cx="652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Template Header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C7F27F-B3A7-A75D-A1B3-3AAB7BA0834F}"/>
              </a:ext>
            </a:extLst>
          </p:cNvPr>
          <p:cNvSpPr txBox="1"/>
          <p:nvPr/>
        </p:nvSpPr>
        <p:spPr>
          <a:xfrm>
            <a:off x="1090589" y="1846391"/>
            <a:ext cx="6579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COPY HERE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sed diam </a:t>
            </a:r>
            <a:r>
              <a:rPr lang="en-US" sz="1200" dirty="0" err="1">
                <a:solidFill>
                  <a:schemeClr val="bg1"/>
                </a:solidFill>
              </a:rPr>
              <a:t>nonummy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nibh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euismod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laoreet</a:t>
            </a:r>
            <a:r>
              <a:rPr lang="en-US" sz="1200" dirty="0">
                <a:solidFill>
                  <a:schemeClr val="bg1"/>
                </a:solidFill>
              </a:rPr>
              <a:t> dolore magna </a:t>
            </a:r>
            <a:r>
              <a:rPr lang="en-US" sz="1200" dirty="0" err="1">
                <a:solidFill>
                  <a:schemeClr val="bg1"/>
                </a:solidFill>
              </a:rPr>
              <a:t>aliquam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erat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. Ut </a:t>
            </a:r>
            <a:r>
              <a:rPr lang="en-US" sz="1200" dirty="0" err="1">
                <a:solidFill>
                  <a:schemeClr val="bg1"/>
                </a:solidFill>
              </a:rPr>
              <a:t>wisi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exerci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tation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ullamcorper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suscipit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lobortis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nisl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Duis autem vel </a:t>
            </a:r>
            <a:r>
              <a:rPr lang="en-US" sz="1200" dirty="0" err="1">
                <a:solidFill>
                  <a:schemeClr val="bg1"/>
                </a:solidFill>
              </a:rPr>
              <a:t>eum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iriure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hendrerit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vulputate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esse </a:t>
            </a:r>
            <a:r>
              <a:rPr lang="en-US" sz="1200" dirty="0" err="1">
                <a:solidFill>
                  <a:schemeClr val="bg1"/>
                </a:solidFill>
              </a:rPr>
              <a:t>molestie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, vel illum dolore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facilisis</a:t>
            </a:r>
            <a:r>
              <a:rPr lang="en-US" sz="1200" dirty="0">
                <a:solidFill>
                  <a:schemeClr val="bg1"/>
                </a:solidFill>
              </a:rPr>
              <a:t> at </a:t>
            </a:r>
            <a:r>
              <a:rPr lang="en-US" sz="1200" dirty="0" err="1">
                <a:solidFill>
                  <a:schemeClr val="bg1"/>
                </a:solidFill>
              </a:rPr>
              <a:t>vero</a:t>
            </a:r>
            <a:r>
              <a:rPr lang="en-US" sz="1200" dirty="0">
                <a:solidFill>
                  <a:schemeClr val="bg1"/>
                </a:solidFill>
              </a:rPr>
              <a:t> eros et </a:t>
            </a:r>
            <a:r>
              <a:rPr lang="en-US" sz="1200" dirty="0" err="1">
                <a:solidFill>
                  <a:schemeClr val="bg1"/>
                </a:solidFill>
              </a:rPr>
              <a:t>accumsan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iusto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dignissim</a:t>
            </a:r>
            <a:r>
              <a:rPr lang="en-US" sz="1200" dirty="0">
                <a:solidFill>
                  <a:schemeClr val="bg1"/>
                </a:solidFill>
              </a:rPr>
              <a:t> qui </a:t>
            </a:r>
            <a:r>
              <a:rPr lang="en-US" sz="1200" dirty="0" err="1">
                <a:solidFill>
                  <a:schemeClr val="bg1"/>
                </a:solidFill>
              </a:rPr>
              <a:t>blandit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praesent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luptatum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zzril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delenit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augue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dolore </a:t>
            </a:r>
            <a:r>
              <a:rPr lang="en-US" sz="1200" dirty="0" err="1">
                <a:solidFill>
                  <a:schemeClr val="bg1"/>
                </a:solidFill>
              </a:rPr>
              <a:t>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feugait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/>
        </p:nvSpPr>
        <p:spPr>
          <a:xfrm>
            <a:off x="2475300" y="-1024150"/>
            <a:ext cx="66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141900" y="118800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1E5D92"/>
              </a:gs>
              <a:gs pos="100000">
                <a:srgbClr val="1E5D9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20" title="Rodeo BG_BLUE.png"/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141900" y="118825"/>
            <a:ext cx="8860200" cy="4905900"/>
          </a:xfrm>
          <a:prstGeom prst="roundRect">
            <a:avLst>
              <a:gd name="adj" fmla="val 2893"/>
            </a:avLst>
          </a:prstGeom>
          <a:noFill/>
          <a:ln>
            <a:noFill/>
          </a:ln>
        </p:spPr>
      </p:pic>
      <p:pic>
        <p:nvPicPr>
          <p:cNvPr id="123" name="Google Shape;123;p20" title="New Lass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575" y="73962"/>
            <a:ext cx="8718850" cy="49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06;p18" title="Liberty Saddleback Logo_OUTLINE.png">
            <a:extLst>
              <a:ext uri="{FF2B5EF4-FFF2-40B4-BE49-F238E27FC236}">
                <a16:creationId xmlns:a16="http://schemas.microsoft.com/office/drawing/2014/main" id="{6F6CFD98-EF50-517D-9B28-6AD54284192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3343" y="3655935"/>
            <a:ext cx="927845" cy="99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5;p19" title="School Hours.png">
            <a:extLst>
              <a:ext uri="{FF2B5EF4-FFF2-40B4-BE49-F238E27FC236}">
                <a16:creationId xmlns:a16="http://schemas.microsoft.com/office/drawing/2014/main" id="{B1F2B8D8-334D-33CA-70C0-77422201CD7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b="53615"/>
          <a:stretch>
            <a:fillRect/>
          </a:stretch>
        </p:blipFill>
        <p:spPr>
          <a:xfrm>
            <a:off x="2828844" y="477114"/>
            <a:ext cx="3077517" cy="14275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21178-E754-8C0B-8E4A-820DEAB085D0}"/>
              </a:ext>
            </a:extLst>
          </p:cNvPr>
          <p:cNvSpPr txBox="1"/>
          <p:nvPr/>
        </p:nvSpPr>
        <p:spPr>
          <a:xfrm>
            <a:off x="1077992" y="1840053"/>
            <a:ext cx="65792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UNIFORMS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sed diam </a:t>
            </a:r>
            <a:r>
              <a:rPr lang="en-US" sz="1200" dirty="0" err="1">
                <a:solidFill>
                  <a:schemeClr val="bg1"/>
                </a:solidFill>
              </a:rPr>
              <a:t>nonummy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nibh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euismod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laoreet</a:t>
            </a:r>
            <a:r>
              <a:rPr lang="en-US" sz="1200" dirty="0">
                <a:solidFill>
                  <a:schemeClr val="bg1"/>
                </a:solidFill>
              </a:rPr>
              <a:t> dolore magna </a:t>
            </a:r>
            <a:r>
              <a:rPr lang="en-US" sz="1200" dirty="0" err="1">
                <a:solidFill>
                  <a:schemeClr val="bg1"/>
                </a:solidFill>
              </a:rPr>
              <a:t>aliquam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erat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. Ut </a:t>
            </a:r>
            <a:r>
              <a:rPr lang="en-US" sz="1200" dirty="0" err="1">
                <a:solidFill>
                  <a:schemeClr val="bg1"/>
                </a:solidFill>
              </a:rPr>
              <a:t>wisi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exerci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tation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ullamcorper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suscipit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lobortis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nisl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Duis autem vel </a:t>
            </a:r>
            <a:r>
              <a:rPr lang="en-US" sz="1200" dirty="0" err="1">
                <a:solidFill>
                  <a:schemeClr val="bg1"/>
                </a:solidFill>
              </a:rPr>
              <a:t>eum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iriure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hendrerit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vulputate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esse </a:t>
            </a:r>
            <a:r>
              <a:rPr lang="en-US" sz="1200" dirty="0" err="1">
                <a:solidFill>
                  <a:schemeClr val="bg1"/>
                </a:solidFill>
              </a:rPr>
              <a:t>molestie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, vel illum dolore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facilisis</a:t>
            </a:r>
            <a:r>
              <a:rPr lang="en-US" sz="1200" dirty="0">
                <a:solidFill>
                  <a:schemeClr val="bg1"/>
                </a:solidFill>
              </a:rPr>
              <a:t> at </a:t>
            </a:r>
            <a:r>
              <a:rPr lang="en-US" sz="1200" dirty="0" err="1">
                <a:solidFill>
                  <a:schemeClr val="bg1"/>
                </a:solidFill>
              </a:rPr>
              <a:t>vero</a:t>
            </a:r>
            <a:r>
              <a:rPr lang="en-US" sz="1200" dirty="0">
                <a:solidFill>
                  <a:schemeClr val="bg1"/>
                </a:solidFill>
              </a:rPr>
              <a:t> eros et </a:t>
            </a:r>
            <a:r>
              <a:rPr lang="en-US" sz="1200" dirty="0" err="1">
                <a:solidFill>
                  <a:schemeClr val="bg1"/>
                </a:solidFill>
              </a:rPr>
              <a:t>accumsan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iusto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dignissim</a:t>
            </a:r>
            <a:r>
              <a:rPr lang="en-US" sz="1200" dirty="0">
                <a:solidFill>
                  <a:schemeClr val="bg1"/>
                </a:solidFill>
              </a:rPr>
              <a:t> qui </a:t>
            </a:r>
            <a:r>
              <a:rPr lang="en-US" sz="1200" dirty="0" err="1">
                <a:solidFill>
                  <a:schemeClr val="bg1"/>
                </a:solidFill>
              </a:rPr>
              <a:t>blandit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praesent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luptatum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zzril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delenit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augue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dolore </a:t>
            </a:r>
            <a:r>
              <a:rPr lang="en-US" sz="1200" dirty="0" err="1">
                <a:solidFill>
                  <a:schemeClr val="bg1"/>
                </a:solidFill>
              </a:rPr>
              <a:t>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feugait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141925" y="118775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7A7A7A"/>
              </a:gs>
              <a:gs pos="100000">
                <a:srgbClr val="67686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" name="Google Shape;75;p15" title="Rodeo BG.png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185989" y="118775"/>
            <a:ext cx="8860200" cy="4905900"/>
          </a:xfrm>
          <a:prstGeom prst="roundRect">
            <a:avLst>
              <a:gd name="adj" fmla="val 2966"/>
            </a:avLst>
          </a:prstGeom>
          <a:noFill/>
          <a:ln>
            <a:noFill/>
          </a:ln>
        </p:spPr>
      </p:pic>
      <p:pic>
        <p:nvPicPr>
          <p:cNvPr id="79" name="Google Shape;79;p15" title="Liberty Saddleback Logo_OUTLIN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3700" y="3384838"/>
            <a:ext cx="1216701" cy="131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8AD0E31-5054-5326-0EDC-46ACC8E2F2C4}"/>
              </a:ext>
            </a:extLst>
          </p:cNvPr>
          <p:cNvGrpSpPr/>
          <p:nvPr/>
        </p:nvGrpSpPr>
        <p:grpSpPr>
          <a:xfrm>
            <a:off x="185989" y="247658"/>
            <a:ext cx="6837928" cy="1295340"/>
            <a:chOff x="185989" y="247658"/>
            <a:chExt cx="6837928" cy="1295340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23C9A377-695A-EBE7-28CB-55F9D4DE1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V="1">
              <a:off x="185989" y="247658"/>
              <a:ext cx="6837928" cy="129534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AC8A1C79-159B-720D-F348-4529E9585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06168" y="247658"/>
              <a:ext cx="6597570" cy="117559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0D364EB-696F-9AE4-8910-585FC5CE1DD6}"/>
              </a:ext>
            </a:extLst>
          </p:cNvPr>
          <p:cNvSpPr txBox="1"/>
          <p:nvPr/>
        </p:nvSpPr>
        <p:spPr>
          <a:xfrm>
            <a:off x="773219" y="573846"/>
            <a:ext cx="652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Template Header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750A05-F001-BD00-B88B-6D2F844B188F}"/>
              </a:ext>
            </a:extLst>
          </p:cNvPr>
          <p:cNvSpPr txBox="1"/>
          <p:nvPr/>
        </p:nvSpPr>
        <p:spPr>
          <a:xfrm>
            <a:off x="1228864" y="1813668"/>
            <a:ext cx="6579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COPY HERE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sed diam </a:t>
            </a:r>
            <a:r>
              <a:rPr lang="en-US" sz="1200" dirty="0" err="1">
                <a:solidFill>
                  <a:schemeClr val="bg1"/>
                </a:solidFill>
              </a:rPr>
              <a:t>nonummy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nibh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euismod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laoreet</a:t>
            </a:r>
            <a:r>
              <a:rPr lang="en-US" sz="1200" dirty="0">
                <a:solidFill>
                  <a:schemeClr val="bg1"/>
                </a:solidFill>
              </a:rPr>
              <a:t> dolore magna </a:t>
            </a:r>
            <a:r>
              <a:rPr lang="en-US" sz="1200" dirty="0" err="1">
                <a:solidFill>
                  <a:schemeClr val="bg1"/>
                </a:solidFill>
              </a:rPr>
              <a:t>aliquam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erat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. Ut </a:t>
            </a:r>
            <a:r>
              <a:rPr lang="en-US" sz="1200" dirty="0" err="1">
                <a:solidFill>
                  <a:schemeClr val="bg1"/>
                </a:solidFill>
              </a:rPr>
              <a:t>wisi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exerci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tation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ullamcorper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suscipit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lobortis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nisl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Duis autem vel </a:t>
            </a:r>
            <a:r>
              <a:rPr lang="en-US" sz="1200" dirty="0" err="1">
                <a:solidFill>
                  <a:schemeClr val="bg1"/>
                </a:solidFill>
              </a:rPr>
              <a:t>eum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iriure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hendrerit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vulputate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esse </a:t>
            </a:r>
            <a:r>
              <a:rPr lang="en-US" sz="1200" dirty="0" err="1">
                <a:solidFill>
                  <a:schemeClr val="bg1"/>
                </a:solidFill>
              </a:rPr>
              <a:t>molestie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, vel illum dolore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facilisis</a:t>
            </a:r>
            <a:r>
              <a:rPr lang="en-US" sz="1200" dirty="0">
                <a:solidFill>
                  <a:schemeClr val="bg1"/>
                </a:solidFill>
              </a:rPr>
              <a:t> at </a:t>
            </a:r>
            <a:r>
              <a:rPr lang="en-US" sz="1200" dirty="0" err="1">
                <a:solidFill>
                  <a:schemeClr val="bg1"/>
                </a:solidFill>
              </a:rPr>
              <a:t>vero</a:t>
            </a:r>
            <a:r>
              <a:rPr lang="en-US" sz="1200" dirty="0">
                <a:solidFill>
                  <a:schemeClr val="bg1"/>
                </a:solidFill>
              </a:rPr>
              <a:t> eros et </a:t>
            </a:r>
            <a:r>
              <a:rPr lang="en-US" sz="1200" dirty="0" err="1">
                <a:solidFill>
                  <a:schemeClr val="bg1"/>
                </a:solidFill>
              </a:rPr>
              <a:t>accumsan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iusto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dignissim</a:t>
            </a:r>
            <a:r>
              <a:rPr lang="en-US" sz="1200" dirty="0">
                <a:solidFill>
                  <a:schemeClr val="bg1"/>
                </a:solidFill>
              </a:rPr>
              <a:t> qui </a:t>
            </a:r>
            <a:r>
              <a:rPr lang="en-US" sz="1200" dirty="0" err="1">
                <a:solidFill>
                  <a:schemeClr val="bg1"/>
                </a:solidFill>
              </a:rPr>
              <a:t>blandit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praesent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luptatum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zzril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delenit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augue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dolore </a:t>
            </a:r>
            <a:r>
              <a:rPr lang="en-US" sz="1200" dirty="0" err="1">
                <a:solidFill>
                  <a:schemeClr val="bg1"/>
                </a:solidFill>
              </a:rPr>
              <a:t>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feugait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>
          <a:extLst>
            <a:ext uri="{FF2B5EF4-FFF2-40B4-BE49-F238E27FC236}">
              <a16:creationId xmlns:a16="http://schemas.microsoft.com/office/drawing/2014/main" id="{A8DC4D34-6E2D-D39F-DB31-65030EB69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>
            <a:extLst>
              <a:ext uri="{FF2B5EF4-FFF2-40B4-BE49-F238E27FC236}">
                <a16:creationId xmlns:a16="http://schemas.microsoft.com/office/drawing/2014/main" id="{E2BC1062-D42F-583E-903F-E358DBC94CD3}"/>
              </a:ext>
            </a:extLst>
          </p:cNvPr>
          <p:cNvSpPr/>
          <p:nvPr/>
        </p:nvSpPr>
        <p:spPr>
          <a:xfrm>
            <a:off x="141925" y="118775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EA4E5E"/>
              </a:gs>
              <a:gs pos="100000">
                <a:srgbClr val="EA4E5E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8" title="Rodeo BG_RED.png">
            <a:extLst>
              <a:ext uri="{FF2B5EF4-FFF2-40B4-BE49-F238E27FC236}">
                <a16:creationId xmlns:a16="http://schemas.microsoft.com/office/drawing/2014/main" id="{9083C653-021F-8A58-470D-1BAE9C906CF8}"/>
              </a:ext>
            </a:extLst>
          </p:cNvPr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>
            <a:off x="141925" y="118775"/>
            <a:ext cx="8860200" cy="4905900"/>
          </a:xfrm>
          <a:prstGeom prst="roundRect">
            <a:avLst>
              <a:gd name="adj" fmla="val 3402"/>
            </a:avLst>
          </a:prstGeom>
          <a:noFill/>
          <a:ln>
            <a:noFill/>
          </a:ln>
        </p:spPr>
      </p:pic>
      <p:pic>
        <p:nvPicPr>
          <p:cNvPr id="104" name="Google Shape;104;p18" title="New Lasso.png">
            <a:extLst>
              <a:ext uri="{FF2B5EF4-FFF2-40B4-BE49-F238E27FC236}">
                <a16:creationId xmlns:a16="http://schemas.microsoft.com/office/drawing/2014/main" id="{997A547C-4FE7-C1CF-CFF2-C777100A055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575" y="73962"/>
            <a:ext cx="8718850" cy="49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 title="Liberty Saddleback Logo_OUTLINE.png">
            <a:extLst>
              <a:ext uri="{FF2B5EF4-FFF2-40B4-BE49-F238E27FC236}">
                <a16:creationId xmlns:a16="http://schemas.microsoft.com/office/drawing/2014/main" id="{712F1823-A335-E357-77A5-B9C23C30156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3343" y="3655935"/>
            <a:ext cx="927845" cy="9997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215E12-3CF0-C4E3-3599-3895769CFAF4}"/>
              </a:ext>
            </a:extLst>
          </p:cNvPr>
          <p:cNvSpPr txBox="1"/>
          <p:nvPr/>
        </p:nvSpPr>
        <p:spPr>
          <a:xfrm>
            <a:off x="1093423" y="2604698"/>
            <a:ext cx="6579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sed diam </a:t>
            </a:r>
            <a:r>
              <a:rPr lang="en-US" sz="1200" dirty="0" err="1">
                <a:solidFill>
                  <a:schemeClr val="bg1"/>
                </a:solidFill>
              </a:rPr>
              <a:t>nonummy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nibh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euismod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laoreet</a:t>
            </a:r>
            <a:r>
              <a:rPr lang="en-US" sz="1200" dirty="0">
                <a:solidFill>
                  <a:schemeClr val="bg1"/>
                </a:solidFill>
              </a:rPr>
              <a:t> dolore magna </a:t>
            </a:r>
            <a:r>
              <a:rPr lang="en-US" sz="1200" dirty="0" err="1">
                <a:solidFill>
                  <a:schemeClr val="bg1"/>
                </a:solidFill>
              </a:rPr>
              <a:t>aliquam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erat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. Ut </a:t>
            </a:r>
            <a:r>
              <a:rPr lang="en-US" sz="1200" dirty="0" err="1">
                <a:solidFill>
                  <a:schemeClr val="bg1"/>
                </a:solidFill>
              </a:rPr>
              <a:t>wisi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exerci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tation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ullamcorper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suscipit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lobortis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nisl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Duis autem vel </a:t>
            </a:r>
            <a:r>
              <a:rPr lang="en-US" sz="1200" dirty="0" err="1">
                <a:solidFill>
                  <a:schemeClr val="bg1"/>
                </a:solidFill>
              </a:rPr>
              <a:t>eum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iriure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hendrerit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vulputate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esse </a:t>
            </a:r>
            <a:r>
              <a:rPr lang="en-US" sz="1200" dirty="0" err="1">
                <a:solidFill>
                  <a:schemeClr val="bg1"/>
                </a:solidFill>
              </a:rPr>
              <a:t>molestie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, vel illum dolore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facilisis</a:t>
            </a:r>
            <a:r>
              <a:rPr lang="en-US" sz="1200" dirty="0">
                <a:solidFill>
                  <a:schemeClr val="bg1"/>
                </a:solidFill>
              </a:rPr>
              <a:t> at </a:t>
            </a:r>
            <a:r>
              <a:rPr lang="en-US" sz="1200" dirty="0" err="1">
                <a:solidFill>
                  <a:schemeClr val="bg1"/>
                </a:solidFill>
              </a:rPr>
              <a:t>vero</a:t>
            </a:r>
            <a:r>
              <a:rPr lang="en-US" sz="1200" dirty="0">
                <a:solidFill>
                  <a:schemeClr val="bg1"/>
                </a:solidFill>
              </a:rPr>
              <a:t> eros et </a:t>
            </a:r>
            <a:r>
              <a:rPr lang="en-US" sz="1200" dirty="0" err="1">
                <a:solidFill>
                  <a:schemeClr val="bg1"/>
                </a:solidFill>
              </a:rPr>
              <a:t>accumsan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iusto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dignissim</a:t>
            </a:r>
            <a:r>
              <a:rPr lang="en-US" sz="1200" dirty="0">
                <a:solidFill>
                  <a:schemeClr val="bg1"/>
                </a:solidFill>
              </a:rPr>
              <a:t> qui </a:t>
            </a:r>
            <a:r>
              <a:rPr lang="en-US" sz="1200" dirty="0" err="1">
                <a:solidFill>
                  <a:schemeClr val="bg1"/>
                </a:solidFill>
              </a:rPr>
              <a:t>blandit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praesent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luptatum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zzril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delenit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augue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dolore </a:t>
            </a:r>
            <a:r>
              <a:rPr lang="en-US" sz="1200" dirty="0" err="1">
                <a:solidFill>
                  <a:schemeClr val="bg1"/>
                </a:solidFill>
              </a:rPr>
              <a:t>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feugait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Google Shape;143;p22" title="Curriculum and Electives.png">
            <a:extLst>
              <a:ext uri="{FF2B5EF4-FFF2-40B4-BE49-F238E27FC236}">
                <a16:creationId xmlns:a16="http://schemas.microsoft.com/office/drawing/2014/main" id="{C18DF4F3-8205-AE40-E24E-2EF5FD3EB98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82477" y="485684"/>
            <a:ext cx="3170251" cy="3170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781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B4ED2235-D0C5-FBC8-EC41-A5047D5BC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>
            <a:extLst>
              <a:ext uri="{FF2B5EF4-FFF2-40B4-BE49-F238E27FC236}">
                <a16:creationId xmlns:a16="http://schemas.microsoft.com/office/drawing/2014/main" id="{8AD58956-7B61-5F22-4757-A1BC900B7A80}"/>
              </a:ext>
            </a:extLst>
          </p:cNvPr>
          <p:cNvSpPr txBox="1"/>
          <p:nvPr/>
        </p:nvSpPr>
        <p:spPr>
          <a:xfrm>
            <a:off x="2475300" y="-1024150"/>
            <a:ext cx="669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4" name="Google Shape;64;p14">
            <a:extLst>
              <a:ext uri="{FF2B5EF4-FFF2-40B4-BE49-F238E27FC236}">
                <a16:creationId xmlns:a16="http://schemas.microsoft.com/office/drawing/2014/main" id="{19B8B657-EF3E-BD3B-0D93-EC876CEA083E}"/>
              </a:ext>
            </a:extLst>
          </p:cNvPr>
          <p:cNvSpPr/>
          <p:nvPr/>
        </p:nvSpPr>
        <p:spPr>
          <a:xfrm>
            <a:off x="141900" y="118800"/>
            <a:ext cx="8860200" cy="4905900"/>
          </a:xfrm>
          <a:prstGeom prst="roundRect">
            <a:avLst>
              <a:gd name="adj" fmla="val 2892"/>
            </a:avLst>
          </a:prstGeom>
          <a:gradFill>
            <a:gsLst>
              <a:gs pos="0">
                <a:srgbClr val="1E5D92"/>
              </a:gs>
              <a:gs pos="100000">
                <a:srgbClr val="1E5D9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4" title="Rodeo BG_BLUE.png">
            <a:extLst>
              <a:ext uri="{FF2B5EF4-FFF2-40B4-BE49-F238E27FC236}">
                <a16:creationId xmlns:a16="http://schemas.microsoft.com/office/drawing/2014/main" id="{3BA9954D-D7B6-5898-D1AD-9377E065CE42}"/>
              </a:ext>
            </a:extLst>
          </p:cNvPr>
          <p:cNvPicPr preferRelativeResize="0"/>
          <p:nvPr/>
        </p:nvPicPr>
        <p:blipFill>
          <a:blip r:embed="rId3">
            <a:alphaModFix amt="58999"/>
          </a:blip>
          <a:stretch>
            <a:fillRect/>
          </a:stretch>
        </p:blipFill>
        <p:spPr>
          <a:xfrm>
            <a:off x="141900" y="118800"/>
            <a:ext cx="8860200" cy="4905900"/>
          </a:xfrm>
          <a:prstGeom prst="roundRect">
            <a:avLst>
              <a:gd name="adj" fmla="val 2893"/>
            </a:avLst>
          </a:prstGeom>
          <a:noFill/>
          <a:ln>
            <a:noFill/>
          </a:ln>
        </p:spPr>
      </p:pic>
      <p:pic>
        <p:nvPicPr>
          <p:cNvPr id="69" name="Google Shape;69;p14" title="Liberty Saddleback Logo_OUTLINE.png">
            <a:extLst>
              <a:ext uri="{FF2B5EF4-FFF2-40B4-BE49-F238E27FC236}">
                <a16:creationId xmlns:a16="http://schemas.microsoft.com/office/drawing/2014/main" id="{C4F14030-FB4D-A062-AEA6-8CB89715E01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3700" y="3384838"/>
            <a:ext cx="1216701" cy="131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B01C2ED-72BF-1DA1-A88B-B9F2772BBDF1}"/>
              </a:ext>
            </a:extLst>
          </p:cNvPr>
          <p:cNvGrpSpPr/>
          <p:nvPr/>
        </p:nvGrpSpPr>
        <p:grpSpPr>
          <a:xfrm>
            <a:off x="185989" y="247658"/>
            <a:ext cx="6837928" cy="1295340"/>
            <a:chOff x="185989" y="247658"/>
            <a:chExt cx="6837928" cy="129534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7700993-A504-C6FD-E52E-A03CD3ED0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V="1">
              <a:off x="185989" y="247658"/>
              <a:ext cx="6837928" cy="129534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5BB9FA4-0749-A5E3-D460-627A77ABF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306168" y="247658"/>
              <a:ext cx="6597570" cy="117559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5FB2E0-A90B-785E-5032-7A19C6EF3C4F}"/>
              </a:ext>
            </a:extLst>
          </p:cNvPr>
          <p:cNvSpPr txBox="1"/>
          <p:nvPr/>
        </p:nvSpPr>
        <p:spPr>
          <a:xfrm>
            <a:off x="773219" y="573846"/>
            <a:ext cx="652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Template Header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77F3C6-0DA4-8FC4-8ACB-D1305A56B003}"/>
              </a:ext>
            </a:extLst>
          </p:cNvPr>
          <p:cNvSpPr txBox="1"/>
          <p:nvPr/>
        </p:nvSpPr>
        <p:spPr>
          <a:xfrm>
            <a:off x="1228864" y="1813668"/>
            <a:ext cx="6579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COPY HERE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</a:rPr>
              <a:t>amet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consectetuer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adipiscing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elit</a:t>
            </a:r>
            <a:r>
              <a:rPr lang="en-US" sz="1200" dirty="0">
                <a:solidFill>
                  <a:schemeClr val="bg1"/>
                </a:solidFill>
              </a:rPr>
              <a:t>, sed diam </a:t>
            </a:r>
            <a:r>
              <a:rPr lang="en-US" sz="1200" dirty="0" err="1">
                <a:solidFill>
                  <a:schemeClr val="bg1"/>
                </a:solidFill>
              </a:rPr>
              <a:t>nonummy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nibh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euismod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laoreet</a:t>
            </a:r>
            <a:r>
              <a:rPr lang="en-US" sz="1200" dirty="0">
                <a:solidFill>
                  <a:schemeClr val="bg1"/>
                </a:solidFill>
              </a:rPr>
              <a:t> dolore magna </a:t>
            </a:r>
            <a:r>
              <a:rPr lang="en-US" sz="1200" dirty="0" err="1">
                <a:solidFill>
                  <a:schemeClr val="bg1"/>
                </a:solidFill>
              </a:rPr>
              <a:t>aliquam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erat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. Ut </a:t>
            </a:r>
            <a:r>
              <a:rPr lang="en-US" sz="1200" dirty="0" err="1">
                <a:solidFill>
                  <a:schemeClr val="bg1"/>
                </a:solidFill>
              </a:rPr>
              <a:t>wisi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enim</a:t>
            </a:r>
            <a:r>
              <a:rPr lang="en-US" sz="1200" dirty="0">
                <a:solidFill>
                  <a:schemeClr val="bg1"/>
                </a:solidFill>
              </a:rPr>
              <a:t> ad minim </a:t>
            </a:r>
            <a:r>
              <a:rPr lang="en-US" sz="1200" dirty="0" err="1">
                <a:solidFill>
                  <a:schemeClr val="bg1"/>
                </a:solidFill>
              </a:rPr>
              <a:t>veniam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quis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nostrud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exerci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tation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ullamcorper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suscipit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lobortis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nisl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ut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aliquip</a:t>
            </a:r>
            <a:r>
              <a:rPr lang="en-US" sz="1200" dirty="0">
                <a:solidFill>
                  <a:schemeClr val="bg1"/>
                </a:solidFill>
              </a:rPr>
              <a:t> ex </a:t>
            </a:r>
            <a:r>
              <a:rPr lang="en-US" sz="1200" dirty="0" err="1">
                <a:solidFill>
                  <a:schemeClr val="bg1"/>
                </a:solidFill>
              </a:rPr>
              <a:t>ea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commodo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. Duis autem vel </a:t>
            </a:r>
            <a:r>
              <a:rPr lang="en-US" sz="1200" dirty="0" err="1">
                <a:solidFill>
                  <a:schemeClr val="bg1"/>
                </a:solidFill>
              </a:rPr>
              <a:t>eum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iriure</a:t>
            </a:r>
            <a:r>
              <a:rPr lang="en-US" sz="1200" dirty="0">
                <a:solidFill>
                  <a:schemeClr val="bg1"/>
                </a:solidFill>
              </a:rPr>
              <a:t> dolor in </a:t>
            </a:r>
            <a:r>
              <a:rPr lang="en-US" sz="1200" dirty="0" err="1">
                <a:solidFill>
                  <a:schemeClr val="bg1"/>
                </a:solidFill>
              </a:rPr>
              <a:t>hendrerit</a:t>
            </a:r>
            <a:r>
              <a:rPr lang="en-US" sz="1200" dirty="0">
                <a:solidFill>
                  <a:schemeClr val="bg1"/>
                </a:solidFill>
              </a:rPr>
              <a:t> in </a:t>
            </a:r>
            <a:r>
              <a:rPr lang="en-US" sz="1200" dirty="0" err="1">
                <a:solidFill>
                  <a:schemeClr val="bg1"/>
                </a:solidFill>
              </a:rPr>
              <a:t>vulputate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velit</a:t>
            </a:r>
            <a:r>
              <a:rPr lang="en-US" sz="1200" dirty="0">
                <a:solidFill>
                  <a:schemeClr val="bg1"/>
                </a:solidFill>
              </a:rPr>
              <a:t> esse </a:t>
            </a:r>
            <a:r>
              <a:rPr lang="en-US" sz="1200" dirty="0" err="1">
                <a:solidFill>
                  <a:schemeClr val="bg1"/>
                </a:solidFill>
              </a:rPr>
              <a:t>molestie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consequat</a:t>
            </a:r>
            <a:r>
              <a:rPr lang="en-US" sz="1200" dirty="0">
                <a:solidFill>
                  <a:schemeClr val="bg1"/>
                </a:solidFill>
              </a:rPr>
              <a:t>, vel illum dolore </a:t>
            </a:r>
            <a:r>
              <a:rPr lang="en-US" sz="1200" dirty="0" err="1">
                <a:solidFill>
                  <a:schemeClr val="bg1"/>
                </a:solidFill>
              </a:rPr>
              <a:t>eu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feugiat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facilisis</a:t>
            </a:r>
            <a:r>
              <a:rPr lang="en-US" sz="1200" dirty="0">
                <a:solidFill>
                  <a:schemeClr val="bg1"/>
                </a:solidFill>
              </a:rPr>
              <a:t> at </a:t>
            </a:r>
            <a:r>
              <a:rPr lang="en-US" sz="1200" dirty="0" err="1">
                <a:solidFill>
                  <a:schemeClr val="bg1"/>
                </a:solidFill>
              </a:rPr>
              <a:t>vero</a:t>
            </a:r>
            <a:r>
              <a:rPr lang="en-US" sz="1200" dirty="0">
                <a:solidFill>
                  <a:schemeClr val="bg1"/>
                </a:solidFill>
              </a:rPr>
              <a:t> eros et </a:t>
            </a:r>
            <a:r>
              <a:rPr lang="en-US" sz="1200" dirty="0" err="1">
                <a:solidFill>
                  <a:schemeClr val="bg1"/>
                </a:solidFill>
              </a:rPr>
              <a:t>accumsan</a:t>
            </a:r>
            <a:r>
              <a:rPr lang="en-US" sz="1200" dirty="0">
                <a:solidFill>
                  <a:schemeClr val="bg1"/>
                </a:solidFill>
              </a:rPr>
              <a:t> et </a:t>
            </a:r>
            <a:r>
              <a:rPr lang="en-US" sz="1200" dirty="0" err="1">
                <a:solidFill>
                  <a:schemeClr val="bg1"/>
                </a:solidFill>
              </a:rPr>
              <a:t>iusto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odio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dignissim</a:t>
            </a:r>
            <a:r>
              <a:rPr lang="en-US" sz="1200" dirty="0">
                <a:solidFill>
                  <a:schemeClr val="bg1"/>
                </a:solidFill>
              </a:rPr>
              <a:t> qui </a:t>
            </a:r>
            <a:r>
              <a:rPr lang="en-US" sz="1200" dirty="0" err="1">
                <a:solidFill>
                  <a:schemeClr val="bg1"/>
                </a:solidFill>
              </a:rPr>
              <a:t>blandit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praesent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luptatum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zzril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delenit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augue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duis</a:t>
            </a:r>
            <a:r>
              <a:rPr lang="en-US" sz="1200" dirty="0">
                <a:solidFill>
                  <a:schemeClr val="bg1"/>
                </a:solidFill>
              </a:rPr>
              <a:t> dolore </a:t>
            </a:r>
            <a:r>
              <a:rPr lang="en-US" sz="1200" dirty="0" err="1">
                <a:solidFill>
                  <a:schemeClr val="bg1"/>
                </a:solidFill>
              </a:rPr>
              <a:t>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feugait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nulla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facilisi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56374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1132</Words>
  <Application>Microsoft Office PowerPoint</Application>
  <PresentationFormat>On-screen Show (16:9)</PresentationFormat>
  <Paragraphs>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Thomas Haskins</dc:creator>
  <cp:lastModifiedBy>Thomas Haskins</cp:lastModifiedBy>
  <cp:revision>3</cp:revision>
  <dcterms:modified xsi:type="dcterms:W3CDTF">2026-01-16T18:55:14Z</dcterms:modified>
</cp:coreProperties>
</file>