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1656">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56"/>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795c5bcc52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795c5bcc5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z</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795c5bcc52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795c5bcc52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bb9c4f323a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bb9c4f323a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ba1e0faeda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ba1e0faeda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z</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bb9c4f323a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bb9c4f323a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bb9c4f323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3bb9c4f323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z</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6.png"/><Relationship Id="rId10" Type="http://schemas.openxmlformats.org/officeDocument/2006/relationships/image" Target="../media/image10.png"/><Relationship Id="rId13" Type="http://schemas.openxmlformats.org/officeDocument/2006/relationships/image" Target="../media/image2.png"/><Relationship Id="rId12"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25.png"/><Relationship Id="rId15" Type="http://schemas.openxmlformats.org/officeDocument/2006/relationships/image" Target="../media/image1.png"/><Relationship Id="rId14" Type="http://schemas.openxmlformats.org/officeDocument/2006/relationships/image" Target="../media/image24.png"/><Relationship Id="rId5" Type="http://schemas.openxmlformats.org/officeDocument/2006/relationships/image" Target="../media/image8.png"/><Relationship Id="rId6" Type="http://schemas.openxmlformats.org/officeDocument/2006/relationships/image" Target="../media/image11.png"/><Relationship Id="rId7" Type="http://schemas.openxmlformats.org/officeDocument/2006/relationships/image" Target="../media/image9.png"/><Relationship Id="rId8"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3.png"/><Relationship Id="rId4" Type="http://schemas.openxmlformats.org/officeDocument/2006/relationships/image" Target="../media/image7.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20.png"/><Relationship Id="rId8"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16.png"/><Relationship Id="rId6" Type="http://schemas.openxmlformats.org/officeDocument/2006/relationships/image" Target="../media/image14.png"/><Relationship Id="rId7" Type="http://schemas.openxmlformats.org/officeDocument/2006/relationships/image" Target="../media/image22.png"/><Relationship Id="rId8"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15.png"/><Relationship Id="rId5" Type="http://schemas.openxmlformats.org/officeDocument/2006/relationships/image" Target="../media/image14.png"/></Relationships>
</file>

<file path=ppt/slides/_rels/slide6.xml.rels><?xml version="1.0" encoding="UTF-8" standalone="yes"?><Relationships xmlns="http://schemas.openxmlformats.org/package/2006/relationships"><Relationship Id="rId10"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13.png"/><Relationship Id="rId7" Type="http://schemas.openxmlformats.org/officeDocument/2006/relationships/image" Target="../media/image2.png"/><Relationship Id="rId8"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136113" y="118796"/>
            <a:ext cx="8860200" cy="4905900"/>
          </a:xfrm>
          <a:prstGeom prst="roundRect">
            <a:avLst>
              <a:gd fmla="val 2892" name="adj"/>
            </a:avLst>
          </a:prstGeom>
          <a:gradFill>
            <a:gsLst>
              <a:gs pos="0">
                <a:srgbClr val="6B5E59"/>
              </a:gs>
              <a:gs pos="100000">
                <a:srgbClr val="4A423D"/>
              </a:gs>
            </a:gsLst>
            <a:lin ang="540001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t>        </a:t>
            </a:r>
            <a:endParaRPr/>
          </a:p>
        </p:txBody>
      </p:sp>
      <p:pic>
        <p:nvPicPr>
          <p:cNvPr id="55" name="Google Shape;55;p13"/>
          <p:cNvPicPr preferRelativeResize="0"/>
          <p:nvPr/>
        </p:nvPicPr>
        <p:blipFill>
          <a:blip r:embed="rId3">
            <a:alphaModFix/>
          </a:blip>
          <a:stretch>
            <a:fillRect/>
          </a:stretch>
        </p:blipFill>
        <p:spPr>
          <a:xfrm>
            <a:off x="6546200" y="616200"/>
            <a:ext cx="553589" cy="280125"/>
          </a:xfrm>
          <a:prstGeom prst="rect">
            <a:avLst/>
          </a:prstGeom>
          <a:noFill/>
          <a:ln>
            <a:noFill/>
          </a:ln>
        </p:spPr>
      </p:pic>
      <p:pic>
        <p:nvPicPr>
          <p:cNvPr id="56" name="Google Shape;56;p13"/>
          <p:cNvPicPr preferRelativeResize="0"/>
          <p:nvPr/>
        </p:nvPicPr>
        <p:blipFill rotWithShape="1">
          <a:blip r:embed="rId4">
            <a:alphaModFix/>
          </a:blip>
          <a:srcRect b="-5151" l="0" r="0" t="-14651"/>
          <a:stretch/>
        </p:blipFill>
        <p:spPr>
          <a:xfrm rot="10800000">
            <a:off x="5411325" y="1464650"/>
            <a:ext cx="1752600" cy="2099700"/>
          </a:xfrm>
          <a:prstGeom prst="rect">
            <a:avLst/>
          </a:prstGeom>
          <a:noFill/>
          <a:ln>
            <a:noFill/>
          </a:ln>
        </p:spPr>
      </p:pic>
      <p:sp>
        <p:nvSpPr>
          <p:cNvPr id="57" name="Google Shape;57;p13"/>
          <p:cNvSpPr/>
          <p:nvPr/>
        </p:nvSpPr>
        <p:spPr>
          <a:xfrm>
            <a:off x="0" y="1139425"/>
            <a:ext cx="3884700" cy="798000"/>
          </a:xfrm>
          <a:prstGeom prst="rect">
            <a:avLst/>
          </a:prstGeom>
          <a:solidFill>
            <a:srgbClr val="EA4E5E"/>
          </a:solidFill>
          <a:ln>
            <a:noFill/>
          </a:ln>
        </p:spPr>
        <p:txBody>
          <a:bodyPr anchorCtr="0" anchor="ctr" bIns="103050" lIns="103050" spcFirstLastPara="1" rIns="103050" wrap="square" tIns="103050">
            <a:noAutofit/>
          </a:bodyPr>
          <a:lstStyle/>
          <a:p>
            <a:pPr indent="0" lvl="0" marL="0" rtl="0" algn="ctr">
              <a:spcBef>
                <a:spcPts val="0"/>
              </a:spcBef>
              <a:spcAft>
                <a:spcPts val="0"/>
              </a:spcAft>
              <a:buNone/>
            </a:pPr>
            <a:r>
              <a:t/>
            </a:r>
            <a:endParaRPr sz="1578"/>
          </a:p>
        </p:txBody>
      </p:sp>
      <p:sp>
        <p:nvSpPr>
          <p:cNvPr id="58" name="Google Shape;58;p13"/>
          <p:cNvSpPr/>
          <p:nvPr/>
        </p:nvSpPr>
        <p:spPr>
          <a:xfrm>
            <a:off x="0" y="1822813"/>
            <a:ext cx="5090700" cy="899700"/>
          </a:xfrm>
          <a:prstGeom prst="rect">
            <a:avLst/>
          </a:prstGeom>
          <a:solidFill>
            <a:srgbClr val="EA4E5E"/>
          </a:solidFill>
          <a:ln>
            <a:noFill/>
          </a:ln>
        </p:spPr>
        <p:txBody>
          <a:bodyPr anchorCtr="0" anchor="ctr" bIns="103050" lIns="103050" spcFirstLastPara="1" rIns="103050" wrap="square" tIns="103050">
            <a:noAutofit/>
          </a:bodyPr>
          <a:lstStyle/>
          <a:p>
            <a:pPr indent="0" lvl="0" marL="0" rtl="0" algn="ctr">
              <a:spcBef>
                <a:spcPts val="0"/>
              </a:spcBef>
              <a:spcAft>
                <a:spcPts val="0"/>
              </a:spcAft>
              <a:buNone/>
            </a:pPr>
            <a:r>
              <a:t/>
            </a:r>
            <a:endParaRPr sz="1578"/>
          </a:p>
        </p:txBody>
      </p:sp>
      <p:pic>
        <p:nvPicPr>
          <p:cNvPr id="59" name="Google Shape;59;p13" title="Liberty Saddleback Logo_OUTLINE.png"/>
          <p:cNvPicPr preferRelativeResize="0"/>
          <p:nvPr/>
        </p:nvPicPr>
        <p:blipFill>
          <a:blip r:embed="rId5">
            <a:alphaModFix/>
          </a:blip>
          <a:stretch>
            <a:fillRect/>
          </a:stretch>
        </p:blipFill>
        <p:spPr>
          <a:xfrm>
            <a:off x="7172800" y="385638"/>
            <a:ext cx="1129050" cy="1216549"/>
          </a:xfrm>
          <a:prstGeom prst="rect">
            <a:avLst/>
          </a:prstGeom>
          <a:noFill/>
          <a:ln>
            <a:noFill/>
          </a:ln>
          <a:effectLst>
            <a:outerShdw blurRad="57150" rotWithShape="0" algn="bl" dir="5400000" dist="19050">
              <a:srgbClr val="000000">
                <a:alpha val="52999"/>
              </a:srgbClr>
            </a:outerShdw>
          </a:effectLst>
        </p:spPr>
      </p:pic>
      <p:pic>
        <p:nvPicPr>
          <p:cNvPr id="60" name="Google Shape;60;p13"/>
          <p:cNvPicPr preferRelativeResize="0"/>
          <p:nvPr/>
        </p:nvPicPr>
        <p:blipFill>
          <a:blip r:embed="rId6">
            <a:alphaModFix/>
          </a:blip>
          <a:stretch>
            <a:fillRect/>
          </a:stretch>
        </p:blipFill>
        <p:spPr>
          <a:xfrm flipH="1" rot="10800000">
            <a:off x="4805925" y="1937425"/>
            <a:ext cx="4338074" cy="3205175"/>
          </a:xfrm>
          <a:prstGeom prst="rect">
            <a:avLst/>
          </a:prstGeom>
          <a:noFill/>
          <a:ln>
            <a:noFill/>
          </a:ln>
        </p:spPr>
      </p:pic>
      <p:pic>
        <p:nvPicPr>
          <p:cNvPr id="61" name="Google Shape;61;p13"/>
          <p:cNvPicPr preferRelativeResize="0"/>
          <p:nvPr/>
        </p:nvPicPr>
        <p:blipFill>
          <a:blip r:embed="rId7">
            <a:alphaModFix/>
          </a:blip>
          <a:stretch>
            <a:fillRect/>
          </a:stretch>
        </p:blipFill>
        <p:spPr>
          <a:xfrm rot="-5400000">
            <a:off x="263818" y="4534540"/>
            <a:ext cx="348666" cy="280134"/>
          </a:xfrm>
          <a:prstGeom prst="rect">
            <a:avLst/>
          </a:prstGeom>
          <a:noFill/>
          <a:ln>
            <a:noFill/>
          </a:ln>
        </p:spPr>
      </p:pic>
      <p:pic>
        <p:nvPicPr>
          <p:cNvPr id="62" name="Google Shape;62;p13"/>
          <p:cNvPicPr preferRelativeResize="0"/>
          <p:nvPr/>
        </p:nvPicPr>
        <p:blipFill>
          <a:blip r:embed="rId8">
            <a:alphaModFix/>
          </a:blip>
          <a:stretch>
            <a:fillRect/>
          </a:stretch>
        </p:blipFill>
        <p:spPr>
          <a:xfrm rot="5400000">
            <a:off x="4157039" y="1244225"/>
            <a:ext cx="284625" cy="588400"/>
          </a:xfrm>
          <a:prstGeom prst="rect">
            <a:avLst/>
          </a:prstGeom>
          <a:noFill/>
          <a:ln>
            <a:noFill/>
          </a:ln>
        </p:spPr>
      </p:pic>
      <p:pic>
        <p:nvPicPr>
          <p:cNvPr id="63" name="Google Shape;63;p13"/>
          <p:cNvPicPr preferRelativeResize="0"/>
          <p:nvPr/>
        </p:nvPicPr>
        <p:blipFill>
          <a:blip r:embed="rId7">
            <a:alphaModFix/>
          </a:blip>
          <a:stretch>
            <a:fillRect/>
          </a:stretch>
        </p:blipFill>
        <p:spPr>
          <a:xfrm rot="5400000">
            <a:off x="8315402" y="696029"/>
            <a:ext cx="434025" cy="384375"/>
          </a:xfrm>
          <a:prstGeom prst="rect">
            <a:avLst/>
          </a:prstGeom>
          <a:noFill/>
          <a:ln>
            <a:noFill/>
          </a:ln>
        </p:spPr>
      </p:pic>
      <p:sp>
        <p:nvSpPr>
          <p:cNvPr id="64" name="Google Shape;64;p13"/>
          <p:cNvSpPr txBox="1"/>
          <p:nvPr/>
        </p:nvSpPr>
        <p:spPr>
          <a:xfrm>
            <a:off x="484625" y="1189450"/>
            <a:ext cx="4747500" cy="1878900"/>
          </a:xfrm>
          <a:prstGeom prst="rect">
            <a:avLst/>
          </a:prstGeom>
          <a:noFill/>
          <a:ln>
            <a:noFill/>
          </a:ln>
        </p:spPr>
        <p:txBody>
          <a:bodyPr anchorCtr="0" anchor="t" bIns="103050" lIns="103050" spcFirstLastPara="1" rIns="103050" wrap="square" tIns="103050">
            <a:noAutofit/>
          </a:bodyPr>
          <a:lstStyle/>
          <a:p>
            <a:pPr indent="0" lvl="0" marL="0" rtl="0" algn="l">
              <a:lnSpc>
                <a:spcPct val="75000"/>
              </a:lnSpc>
              <a:spcBef>
                <a:spcPts val="0"/>
              </a:spcBef>
              <a:spcAft>
                <a:spcPts val="0"/>
              </a:spcAft>
              <a:buNone/>
            </a:pPr>
            <a:r>
              <a:rPr b="1" lang="en" sz="6086">
                <a:solidFill>
                  <a:srgbClr val="FFFFFF"/>
                </a:solidFill>
              </a:rPr>
              <a:t>Title</a:t>
            </a:r>
            <a:br>
              <a:rPr b="1" lang="en" sz="6086">
                <a:solidFill>
                  <a:srgbClr val="FFFFFF"/>
                </a:solidFill>
              </a:rPr>
            </a:br>
            <a:r>
              <a:rPr b="1" lang="en" sz="6086">
                <a:solidFill>
                  <a:srgbClr val="FFFFFF"/>
                </a:solidFill>
              </a:rPr>
              <a:t>Here </a:t>
            </a:r>
            <a:endParaRPr b="1" sz="5072">
              <a:solidFill>
                <a:srgbClr val="FFFFFF"/>
              </a:solidFill>
            </a:endParaRPr>
          </a:p>
        </p:txBody>
      </p:sp>
      <p:pic>
        <p:nvPicPr>
          <p:cNvPr id="65" name="Google Shape;65;p13" title="Douglas Kids.png"/>
          <p:cNvPicPr preferRelativeResize="0"/>
          <p:nvPr/>
        </p:nvPicPr>
        <p:blipFill>
          <a:blip r:embed="rId9">
            <a:alphaModFix/>
          </a:blip>
          <a:stretch>
            <a:fillRect/>
          </a:stretch>
        </p:blipFill>
        <p:spPr>
          <a:xfrm>
            <a:off x="3695700" y="1545975"/>
            <a:ext cx="5938401" cy="3743400"/>
          </a:xfrm>
          <a:prstGeom prst="rect">
            <a:avLst/>
          </a:prstGeom>
          <a:noFill/>
          <a:ln>
            <a:noFill/>
          </a:ln>
        </p:spPr>
      </p:pic>
      <p:pic>
        <p:nvPicPr>
          <p:cNvPr id="66" name="Google Shape;66;p13"/>
          <p:cNvPicPr preferRelativeResize="0"/>
          <p:nvPr/>
        </p:nvPicPr>
        <p:blipFill>
          <a:blip r:embed="rId10">
            <a:alphaModFix/>
          </a:blip>
          <a:stretch>
            <a:fillRect/>
          </a:stretch>
        </p:blipFill>
        <p:spPr>
          <a:xfrm>
            <a:off x="4593550" y="4068279"/>
            <a:ext cx="280150" cy="280121"/>
          </a:xfrm>
          <a:prstGeom prst="rect">
            <a:avLst/>
          </a:prstGeom>
          <a:noFill/>
          <a:ln>
            <a:noFill/>
          </a:ln>
        </p:spPr>
      </p:pic>
      <p:grpSp>
        <p:nvGrpSpPr>
          <p:cNvPr id="67" name="Google Shape;67;p13"/>
          <p:cNvGrpSpPr/>
          <p:nvPr/>
        </p:nvGrpSpPr>
        <p:grpSpPr>
          <a:xfrm>
            <a:off x="136113" y="2820491"/>
            <a:ext cx="3856839" cy="284658"/>
            <a:chOff x="2275325" y="2703200"/>
            <a:chExt cx="3845686" cy="315550"/>
          </a:xfrm>
        </p:grpSpPr>
        <p:pic>
          <p:nvPicPr>
            <p:cNvPr id="68" name="Google Shape;68;p13"/>
            <p:cNvPicPr preferRelativeResize="0"/>
            <p:nvPr/>
          </p:nvPicPr>
          <p:blipFill>
            <a:blip r:embed="rId11">
              <a:alphaModFix/>
            </a:blip>
            <a:stretch>
              <a:fillRect/>
            </a:stretch>
          </p:blipFill>
          <p:spPr>
            <a:xfrm>
              <a:off x="2275325" y="2741472"/>
              <a:ext cx="578820" cy="239006"/>
            </a:xfrm>
            <a:prstGeom prst="rect">
              <a:avLst/>
            </a:prstGeom>
            <a:noFill/>
            <a:ln>
              <a:noFill/>
            </a:ln>
          </p:spPr>
        </p:pic>
        <p:pic>
          <p:nvPicPr>
            <p:cNvPr id="69" name="Google Shape;69;p13"/>
            <p:cNvPicPr preferRelativeResize="0"/>
            <p:nvPr/>
          </p:nvPicPr>
          <p:blipFill rotWithShape="1">
            <a:blip r:embed="rId12">
              <a:alphaModFix/>
            </a:blip>
            <a:srcRect b="0" l="5917" r="6023" t="0"/>
            <a:stretch/>
          </p:blipFill>
          <p:spPr>
            <a:xfrm rot="10800000">
              <a:off x="5266753" y="2841823"/>
              <a:ext cx="854259" cy="176925"/>
            </a:xfrm>
            <a:prstGeom prst="rect">
              <a:avLst/>
            </a:prstGeom>
            <a:noFill/>
            <a:ln>
              <a:noFill/>
            </a:ln>
          </p:spPr>
        </p:pic>
        <p:pic>
          <p:nvPicPr>
            <p:cNvPr id="70" name="Google Shape;70;p13"/>
            <p:cNvPicPr preferRelativeResize="0"/>
            <p:nvPr/>
          </p:nvPicPr>
          <p:blipFill>
            <a:blip r:embed="rId13">
              <a:alphaModFix/>
            </a:blip>
            <a:stretch>
              <a:fillRect/>
            </a:stretch>
          </p:blipFill>
          <p:spPr>
            <a:xfrm flipH="1">
              <a:off x="5262521" y="2741472"/>
              <a:ext cx="848529" cy="46935"/>
            </a:xfrm>
            <a:prstGeom prst="rect">
              <a:avLst/>
            </a:prstGeom>
            <a:noFill/>
            <a:ln>
              <a:noFill/>
            </a:ln>
          </p:spPr>
        </p:pic>
        <p:pic>
          <p:nvPicPr>
            <p:cNvPr id="71" name="Google Shape;71;p13"/>
            <p:cNvPicPr preferRelativeResize="0"/>
            <p:nvPr/>
          </p:nvPicPr>
          <p:blipFill rotWithShape="1">
            <a:blip r:embed="rId14">
              <a:alphaModFix/>
            </a:blip>
            <a:srcRect b="28843" l="0" r="-5652" t="57685"/>
            <a:stretch/>
          </p:blipFill>
          <p:spPr>
            <a:xfrm>
              <a:off x="3833372" y="2703200"/>
              <a:ext cx="1429149" cy="315550"/>
            </a:xfrm>
            <a:prstGeom prst="rect">
              <a:avLst/>
            </a:prstGeom>
            <a:noFill/>
            <a:ln>
              <a:noFill/>
            </a:ln>
          </p:spPr>
        </p:pic>
        <p:sp>
          <p:nvSpPr>
            <p:cNvPr id="72" name="Google Shape;72;p13"/>
            <p:cNvSpPr/>
            <p:nvPr/>
          </p:nvSpPr>
          <p:spPr>
            <a:xfrm>
              <a:off x="2909516" y="2741434"/>
              <a:ext cx="255900" cy="239100"/>
            </a:xfrm>
            <a:prstGeom prst="rect">
              <a:avLst/>
            </a:prstGeom>
            <a:solidFill>
              <a:srgbClr val="EA4E5E"/>
            </a:solidFill>
            <a:ln>
              <a:noFill/>
            </a:ln>
          </p:spPr>
          <p:txBody>
            <a:bodyPr anchorCtr="0" anchor="ctr" bIns="49275" lIns="49275" spcFirstLastPara="1" rIns="49275" wrap="square" tIns="49275">
              <a:noAutofit/>
            </a:bodyPr>
            <a:lstStyle/>
            <a:p>
              <a:pPr indent="0" lvl="0" marL="0" rtl="0" algn="ctr">
                <a:spcBef>
                  <a:spcPts val="0"/>
                </a:spcBef>
                <a:spcAft>
                  <a:spcPts val="0"/>
                </a:spcAft>
                <a:buNone/>
              </a:pPr>
              <a:r>
                <a:t/>
              </a:r>
              <a:endParaRPr sz="1115"/>
            </a:p>
          </p:txBody>
        </p:sp>
        <p:pic>
          <p:nvPicPr>
            <p:cNvPr id="73" name="Google Shape;73;p13"/>
            <p:cNvPicPr preferRelativeResize="0"/>
            <p:nvPr/>
          </p:nvPicPr>
          <p:blipFill rotWithShape="1">
            <a:blip r:embed="rId15">
              <a:alphaModFix/>
            </a:blip>
            <a:srcRect b="0" l="0" r="0" t="59540"/>
            <a:stretch/>
          </p:blipFill>
          <p:spPr>
            <a:xfrm>
              <a:off x="3220650" y="2741472"/>
              <a:ext cx="557330" cy="239006"/>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4"/>
          <p:cNvSpPr/>
          <p:nvPr/>
        </p:nvSpPr>
        <p:spPr>
          <a:xfrm>
            <a:off x="141913" y="118871"/>
            <a:ext cx="8860200" cy="4905900"/>
          </a:xfrm>
          <a:prstGeom prst="roundRect">
            <a:avLst>
              <a:gd fmla="val 2892" name="adj"/>
            </a:avLst>
          </a:prstGeom>
          <a:gradFill>
            <a:gsLst>
              <a:gs pos="0">
                <a:srgbClr val="6B5E59"/>
              </a:gs>
              <a:gs pos="100000">
                <a:srgbClr val="4A423D"/>
              </a:gs>
            </a:gsLst>
            <a:lin ang="540001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79" name="Google Shape;79;p14"/>
          <p:cNvPicPr preferRelativeResize="0"/>
          <p:nvPr/>
        </p:nvPicPr>
        <p:blipFill>
          <a:blip r:embed="rId3">
            <a:alphaModFix/>
          </a:blip>
          <a:stretch>
            <a:fillRect/>
          </a:stretch>
        </p:blipFill>
        <p:spPr>
          <a:xfrm rot="10800000">
            <a:off x="6058150" y="2922374"/>
            <a:ext cx="3085850" cy="2259525"/>
          </a:xfrm>
          <a:prstGeom prst="rect">
            <a:avLst/>
          </a:prstGeom>
          <a:noFill/>
          <a:ln>
            <a:noFill/>
          </a:ln>
        </p:spPr>
      </p:pic>
      <p:grpSp>
        <p:nvGrpSpPr>
          <p:cNvPr id="80" name="Google Shape;80;p14"/>
          <p:cNvGrpSpPr/>
          <p:nvPr/>
        </p:nvGrpSpPr>
        <p:grpSpPr>
          <a:xfrm>
            <a:off x="727663" y="4565894"/>
            <a:ext cx="707355" cy="213836"/>
            <a:chOff x="580288" y="4275769"/>
            <a:chExt cx="707355" cy="213836"/>
          </a:xfrm>
        </p:grpSpPr>
        <p:pic>
          <p:nvPicPr>
            <p:cNvPr id="81" name="Google Shape;81;p14"/>
            <p:cNvPicPr preferRelativeResize="0"/>
            <p:nvPr/>
          </p:nvPicPr>
          <p:blipFill>
            <a:blip r:embed="rId4">
              <a:alphaModFix/>
            </a:blip>
            <a:stretch>
              <a:fillRect/>
            </a:stretch>
          </p:blipFill>
          <p:spPr>
            <a:xfrm rot="2879948">
              <a:off x="858255" y="4306981"/>
              <a:ext cx="151412" cy="151412"/>
            </a:xfrm>
            <a:prstGeom prst="rect">
              <a:avLst/>
            </a:prstGeom>
            <a:noFill/>
            <a:ln>
              <a:noFill/>
            </a:ln>
          </p:spPr>
        </p:pic>
        <p:pic>
          <p:nvPicPr>
            <p:cNvPr id="82" name="Google Shape;82;p14"/>
            <p:cNvPicPr preferRelativeResize="0"/>
            <p:nvPr/>
          </p:nvPicPr>
          <p:blipFill>
            <a:blip r:embed="rId5">
              <a:alphaModFix/>
            </a:blip>
            <a:stretch>
              <a:fillRect/>
            </a:stretch>
          </p:blipFill>
          <p:spPr>
            <a:xfrm>
              <a:off x="580288" y="4310065"/>
              <a:ext cx="145255" cy="145225"/>
            </a:xfrm>
            <a:prstGeom prst="rect">
              <a:avLst/>
            </a:prstGeom>
            <a:noFill/>
            <a:ln>
              <a:noFill/>
            </a:ln>
          </p:spPr>
        </p:pic>
        <p:pic>
          <p:nvPicPr>
            <p:cNvPr id="83" name="Google Shape;83;p14"/>
            <p:cNvPicPr preferRelativeResize="0"/>
            <p:nvPr/>
          </p:nvPicPr>
          <p:blipFill>
            <a:blip r:embed="rId5">
              <a:alphaModFix/>
            </a:blip>
            <a:stretch>
              <a:fillRect/>
            </a:stretch>
          </p:blipFill>
          <p:spPr>
            <a:xfrm>
              <a:off x="1142388" y="4310065"/>
              <a:ext cx="145255" cy="145225"/>
            </a:xfrm>
            <a:prstGeom prst="rect">
              <a:avLst/>
            </a:prstGeom>
            <a:noFill/>
            <a:ln>
              <a:noFill/>
            </a:ln>
          </p:spPr>
        </p:pic>
      </p:grpSp>
      <p:pic>
        <p:nvPicPr>
          <p:cNvPr id="84" name="Google Shape;84;p14"/>
          <p:cNvPicPr preferRelativeResize="0"/>
          <p:nvPr/>
        </p:nvPicPr>
        <p:blipFill>
          <a:blip r:embed="rId6">
            <a:alphaModFix/>
          </a:blip>
          <a:stretch>
            <a:fillRect/>
          </a:stretch>
        </p:blipFill>
        <p:spPr>
          <a:xfrm rot="5400000">
            <a:off x="-3793" y="4354275"/>
            <a:ext cx="745530" cy="239025"/>
          </a:xfrm>
          <a:prstGeom prst="rect">
            <a:avLst/>
          </a:prstGeom>
          <a:noFill/>
          <a:ln>
            <a:noFill/>
          </a:ln>
        </p:spPr>
      </p:pic>
      <p:sp>
        <p:nvSpPr>
          <p:cNvPr id="85" name="Google Shape;85;p14"/>
          <p:cNvSpPr txBox="1"/>
          <p:nvPr/>
        </p:nvSpPr>
        <p:spPr>
          <a:xfrm>
            <a:off x="911250" y="1747100"/>
            <a:ext cx="6669600" cy="235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86" name="Google Shape;86;p14"/>
          <p:cNvSpPr txBox="1"/>
          <p:nvPr/>
        </p:nvSpPr>
        <p:spPr>
          <a:xfrm>
            <a:off x="1362900" y="1849225"/>
            <a:ext cx="6418200" cy="2073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400">
                <a:solidFill>
                  <a:srgbClr val="FFFFFF"/>
                </a:solidFill>
              </a:rPr>
              <a:t>COPY HERE</a:t>
            </a:r>
            <a:endParaRPr b="1" sz="2400">
              <a:solidFill>
                <a:srgbClr val="FFFFFF"/>
              </a:solidFill>
            </a:endParaRPr>
          </a:p>
          <a:p>
            <a:pPr indent="0" lvl="0" marL="0" rtl="0" algn="ctr">
              <a:lnSpc>
                <a:spcPct val="115000"/>
              </a:lnSpc>
              <a:spcBef>
                <a:spcPts val="0"/>
              </a:spcBef>
              <a:spcAft>
                <a:spcPts val="0"/>
              </a:spcAft>
              <a:buNone/>
            </a:pPr>
            <a:r>
              <a:rPr lang="en" sz="1200">
                <a:solidFill>
                  <a:srgbClr val="FFFFFF"/>
                </a:solidFill>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a:t>
            </a:r>
            <a:endParaRPr sz="1200">
              <a:solidFill>
                <a:srgbClr val="FFFFFF"/>
              </a:solidFill>
            </a:endParaRPr>
          </a:p>
          <a:p>
            <a:pPr indent="0" lvl="0" marL="0" rtl="0" algn="l">
              <a:spcBef>
                <a:spcPts val="0"/>
              </a:spcBef>
              <a:spcAft>
                <a:spcPts val="0"/>
              </a:spcAft>
              <a:buNone/>
            </a:pPr>
            <a:r>
              <a:t/>
            </a:r>
            <a:endParaRPr sz="1800">
              <a:solidFill>
                <a:schemeClr val="dk2"/>
              </a:solidFill>
            </a:endParaRPr>
          </a:p>
        </p:txBody>
      </p:sp>
      <p:pic>
        <p:nvPicPr>
          <p:cNvPr id="87" name="Google Shape;87;p14"/>
          <p:cNvPicPr preferRelativeResize="0"/>
          <p:nvPr/>
        </p:nvPicPr>
        <p:blipFill>
          <a:blip r:embed="rId7">
            <a:alphaModFix/>
          </a:blip>
          <a:stretch>
            <a:fillRect/>
          </a:stretch>
        </p:blipFill>
        <p:spPr>
          <a:xfrm rot="-5400000">
            <a:off x="130126" y="359026"/>
            <a:ext cx="1607675" cy="1294429"/>
          </a:xfrm>
          <a:prstGeom prst="rect">
            <a:avLst/>
          </a:prstGeom>
          <a:noFill/>
          <a:ln>
            <a:noFill/>
          </a:ln>
        </p:spPr>
      </p:pic>
      <p:sp>
        <p:nvSpPr>
          <p:cNvPr id="88" name="Google Shape;88;p14"/>
          <p:cNvSpPr/>
          <p:nvPr/>
        </p:nvSpPr>
        <p:spPr>
          <a:xfrm>
            <a:off x="-45475" y="852688"/>
            <a:ext cx="5664300" cy="584100"/>
          </a:xfrm>
          <a:prstGeom prst="rect">
            <a:avLst/>
          </a:prstGeom>
          <a:solidFill>
            <a:srgbClr val="EA4E5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9" name="Google Shape;89;p14"/>
          <p:cNvSpPr txBox="1"/>
          <p:nvPr/>
        </p:nvSpPr>
        <p:spPr>
          <a:xfrm>
            <a:off x="428700" y="852063"/>
            <a:ext cx="5190000" cy="483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200"/>
              </a:spcAft>
              <a:buSzPts val="275"/>
              <a:buNone/>
            </a:pPr>
            <a:r>
              <a:rPr b="1" lang="en" sz="2543">
                <a:solidFill>
                  <a:srgbClr val="FFFFFF"/>
                </a:solidFill>
              </a:rPr>
              <a:t>Header: </a:t>
            </a:r>
            <a:r>
              <a:rPr lang="en" sz="2543">
                <a:solidFill>
                  <a:srgbClr val="FFFFFF"/>
                </a:solidFill>
              </a:rPr>
              <a:t>Text</a:t>
            </a:r>
            <a:endParaRPr b="1" sz="3061">
              <a:solidFill>
                <a:srgbClr val="FFFFFF"/>
              </a:solidFill>
            </a:endParaRPr>
          </a:p>
        </p:txBody>
      </p:sp>
      <p:pic>
        <p:nvPicPr>
          <p:cNvPr id="90" name="Google Shape;90;p14"/>
          <p:cNvPicPr preferRelativeResize="0"/>
          <p:nvPr/>
        </p:nvPicPr>
        <p:blipFill>
          <a:blip r:embed="rId8">
            <a:alphaModFix/>
          </a:blip>
          <a:stretch>
            <a:fillRect/>
          </a:stretch>
        </p:blipFill>
        <p:spPr>
          <a:xfrm>
            <a:off x="5534550" y="852375"/>
            <a:ext cx="949800" cy="584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5"/>
          <p:cNvSpPr/>
          <p:nvPr/>
        </p:nvSpPr>
        <p:spPr>
          <a:xfrm>
            <a:off x="141913" y="118871"/>
            <a:ext cx="8860200" cy="4905900"/>
          </a:xfrm>
          <a:prstGeom prst="roundRect">
            <a:avLst>
              <a:gd fmla="val 2892" name="adj"/>
            </a:avLst>
          </a:prstGeom>
          <a:gradFill>
            <a:gsLst>
              <a:gs pos="0">
                <a:srgbClr val="E75260"/>
              </a:gs>
              <a:gs pos="100000">
                <a:srgbClr val="BF4752"/>
              </a:gs>
            </a:gsLst>
            <a:lin ang="540001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96" name="Google Shape;96;p15"/>
          <p:cNvGrpSpPr/>
          <p:nvPr/>
        </p:nvGrpSpPr>
        <p:grpSpPr>
          <a:xfrm>
            <a:off x="727663" y="4565894"/>
            <a:ext cx="707355" cy="213836"/>
            <a:chOff x="580288" y="4275769"/>
            <a:chExt cx="707355" cy="213836"/>
          </a:xfrm>
        </p:grpSpPr>
        <p:pic>
          <p:nvPicPr>
            <p:cNvPr id="97" name="Google Shape;97;p15"/>
            <p:cNvPicPr preferRelativeResize="0"/>
            <p:nvPr/>
          </p:nvPicPr>
          <p:blipFill>
            <a:blip r:embed="rId3">
              <a:alphaModFix/>
            </a:blip>
            <a:stretch>
              <a:fillRect/>
            </a:stretch>
          </p:blipFill>
          <p:spPr>
            <a:xfrm rot="2879948">
              <a:off x="858255" y="4306981"/>
              <a:ext cx="151412" cy="151412"/>
            </a:xfrm>
            <a:prstGeom prst="rect">
              <a:avLst/>
            </a:prstGeom>
            <a:noFill/>
            <a:ln>
              <a:noFill/>
            </a:ln>
          </p:spPr>
        </p:pic>
        <p:pic>
          <p:nvPicPr>
            <p:cNvPr id="98" name="Google Shape;98;p15"/>
            <p:cNvPicPr preferRelativeResize="0"/>
            <p:nvPr/>
          </p:nvPicPr>
          <p:blipFill>
            <a:blip r:embed="rId4">
              <a:alphaModFix/>
            </a:blip>
            <a:stretch>
              <a:fillRect/>
            </a:stretch>
          </p:blipFill>
          <p:spPr>
            <a:xfrm>
              <a:off x="580288" y="4310065"/>
              <a:ext cx="145255" cy="145225"/>
            </a:xfrm>
            <a:prstGeom prst="rect">
              <a:avLst/>
            </a:prstGeom>
            <a:noFill/>
            <a:ln>
              <a:noFill/>
            </a:ln>
          </p:spPr>
        </p:pic>
        <p:pic>
          <p:nvPicPr>
            <p:cNvPr id="99" name="Google Shape;99;p15"/>
            <p:cNvPicPr preferRelativeResize="0"/>
            <p:nvPr/>
          </p:nvPicPr>
          <p:blipFill>
            <a:blip r:embed="rId4">
              <a:alphaModFix/>
            </a:blip>
            <a:stretch>
              <a:fillRect/>
            </a:stretch>
          </p:blipFill>
          <p:spPr>
            <a:xfrm>
              <a:off x="1142388" y="4310065"/>
              <a:ext cx="145255" cy="145225"/>
            </a:xfrm>
            <a:prstGeom prst="rect">
              <a:avLst/>
            </a:prstGeom>
            <a:noFill/>
            <a:ln>
              <a:noFill/>
            </a:ln>
          </p:spPr>
        </p:pic>
      </p:grpSp>
      <p:pic>
        <p:nvPicPr>
          <p:cNvPr id="100" name="Google Shape;100;p15"/>
          <p:cNvPicPr preferRelativeResize="0"/>
          <p:nvPr/>
        </p:nvPicPr>
        <p:blipFill>
          <a:blip r:embed="rId5">
            <a:alphaModFix/>
          </a:blip>
          <a:stretch>
            <a:fillRect/>
          </a:stretch>
        </p:blipFill>
        <p:spPr>
          <a:xfrm rot="5400000">
            <a:off x="-3793" y="4354275"/>
            <a:ext cx="745530" cy="239025"/>
          </a:xfrm>
          <a:prstGeom prst="rect">
            <a:avLst/>
          </a:prstGeom>
          <a:noFill/>
          <a:ln>
            <a:noFill/>
          </a:ln>
        </p:spPr>
      </p:pic>
      <p:sp>
        <p:nvSpPr>
          <p:cNvPr id="101" name="Google Shape;101;p15"/>
          <p:cNvSpPr txBox="1"/>
          <p:nvPr/>
        </p:nvSpPr>
        <p:spPr>
          <a:xfrm>
            <a:off x="911250" y="1747100"/>
            <a:ext cx="6669600" cy="235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102" name="Google Shape;102;p15"/>
          <p:cNvSpPr txBox="1"/>
          <p:nvPr/>
        </p:nvSpPr>
        <p:spPr>
          <a:xfrm>
            <a:off x="1362900" y="1849225"/>
            <a:ext cx="6418200" cy="2073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400">
                <a:solidFill>
                  <a:srgbClr val="FFFFFF"/>
                </a:solidFill>
              </a:rPr>
              <a:t>COPY HERE</a:t>
            </a:r>
            <a:endParaRPr b="1" sz="2400">
              <a:solidFill>
                <a:srgbClr val="FFFFFF"/>
              </a:solidFill>
            </a:endParaRPr>
          </a:p>
          <a:p>
            <a:pPr indent="0" lvl="0" marL="0" rtl="0" algn="ctr">
              <a:lnSpc>
                <a:spcPct val="115000"/>
              </a:lnSpc>
              <a:spcBef>
                <a:spcPts val="0"/>
              </a:spcBef>
              <a:spcAft>
                <a:spcPts val="0"/>
              </a:spcAft>
              <a:buNone/>
            </a:pPr>
            <a:r>
              <a:rPr lang="en" sz="1200">
                <a:solidFill>
                  <a:srgbClr val="FFFFFF"/>
                </a:solidFill>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a:t>
            </a:r>
            <a:endParaRPr sz="1200">
              <a:solidFill>
                <a:srgbClr val="FFFFFF"/>
              </a:solidFill>
            </a:endParaRPr>
          </a:p>
          <a:p>
            <a:pPr indent="0" lvl="0" marL="0" rtl="0" algn="l">
              <a:spcBef>
                <a:spcPts val="0"/>
              </a:spcBef>
              <a:spcAft>
                <a:spcPts val="0"/>
              </a:spcAft>
              <a:buNone/>
            </a:pPr>
            <a:r>
              <a:t/>
            </a:r>
            <a:endParaRPr sz="1800">
              <a:solidFill>
                <a:schemeClr val="dk2"/>
              </a:solidFill>
            </a:endParaRPr>
          </a:p>
        </p:txBody>
      </p:sp>
      <p:pic>
        <p:nvPicPr>
          <p:cNvPr id="103" name="Google Shape;103;p15"/>
          <p:cNvPicPr preferRelativeResize="0"/>
          <p:nvPr/>
        </p:nvPicPr>
        <p:blipFill>
          <a:blip r:embed="rId6">
            <a:alphaModFix/>
          </a:blip>
          <a:stretch>
            <a:fillRect/>
          </a:stretch>
        </p:blipFill>
        <p:spPr>
          <a:xfrm flipH="1" rot="10800000">
            <a:off x="6055425" y="3007150"/>
            <a:ext cx="3240975" cy="2309575"/>
          </a:xfrm>
          <a:prstGeom prst="rect">
            <a:avLst/>
          </a:prstGeom>
          <a:noFill/>
          <a:ln>
            <a:noFill/>
          </a:ln>
        </p:spPr>
      </p:pic>
      <p:pic>
        <p:nvPicPr>
          <p:cNvPr id="104" name="Google Shape;104;p15"/>
          <p:cNvPicPr preferRelativeResize="0"/>
          <p:nvPr/>
        </p:nvPicPr>
        <p:blipFill>
          <a:blip r:embed="rId7">
            <a:alphaModFix/>
          </a:blip>
          <a:stretch>
            <a:fillRect/>
          </a:stretch>
        </p:blipFill>
        <p:spPr>
          <a:xfrm rot="-5400000">
            <a:off x="130126" y="359026"/>
            <a:ext cx="1607675" cy="1294429"/>
          </a:xfrm>
          <a:prstGeom prst="rect">
            <a:avLst/>
          </a:prstGeom>
          <a:noFill/>
          <a:ln>
            <a:noFill/>
          </a:ln>
        </p:spPr>
      </p:pic>
      <p:sp>
        <p:nvSpPr>
          <p:cNvPr id="105" name="Google Shape;105;p15"/>
          <p:cNvSpPr/>
          <p:nvPr/>
        </p:nvSpPr>
        <p:spPr>
          <a:xfrm>
            <a:off x="-45475" y="852688"/>
            <a:ext cx="5664300" cy="5841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6" name="Google Shape;106;p15"/>
          <p:cNvSpPr txBox="1"/>
          <p:nvPr/>
        </p:nvSpPr>
        <p:spPr>
          <a:xfrm>
            <a:off x="428700" y="852063"/>
            <a:ext cx="5190000" cy="483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200"/>
              </a:spcAft>
              <a:buSzPts val="275"/>
              <a:buNone/>
            </a:pPr>
            <a:r>
              <a:rPr b="1" lang="en" sz="2543">
                <a:solidFill>
                  <a:srgbClr val="FFFFFF"/>
                </a:solidFill>
              </a:rPr>
              <a:t>Header: </a:t>
            </a:r>
            <a:r>
              <a:rPr lang="en" sz="2543">
                <a:solidFill>
                  <a:srgbClr val="FFFFFF"/>
                </a:solidFill>
              </a:rPr>
              <a:t>Text</a:t>
            </a:r>
            <a:endParaRPr b="1" sz="3061">
              <a:solidFill>
                <a:srgbClr val="FFFFFF"/>
              </a:solidFill>
            </a:endParaRPr>
          </a:p>
        </p:txBody>
      </p:sp>
      <p:pic>
        <p:nvPicPr>
          <p:cNvPr id="107" name="Google Shape;107;p15"/>
          <p:cNvPicPr preferRelativeResize="0"/>
          <p:nvPr/>
        </p:nvPicPr>
        <p:blipFill>
          <a:blip r:embed="rId8">
            <a:alphaModFix/>
          </a:blip>
          <a:stretch>
            <a:fillRect/>
          </a:stretch>
        </p:blipFill>
        <p:spPr>
          <a:xfrm>
            <a:off x="5528200" y="868525"/>
            <a:ext cx="1014425" cy="552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6"/>
          <p:cNvSpPr/>
          <p:nvPr/>
        </p:nvSpPr>
        <p:spPr>
          <a:xfrm>
            <a:off x="141913" y="118871"/>
            <a:ext cx="8860200" cy="4905900"/>
          </a:xfrm>
          <a:prstGeom prst="roundRect">
            <a:avLst>
              <a:gd fmla="val 2892" name="adj"/>
            </a:avLst>
          </a:prstGeom>
          <a:gradFill>
            <a:gsLst>
              <a:gs pos="0">
                <a:srgbClr val="6B5E59"/>
              </a:gs>
              <a:gs pos="100000">
                <a:srgbClr val="4A423D"/>
              </a:gs>
            </a:gsLst>
            <a:lin ang="540001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13" name="Google Shape;113;p16"/>
          <p:cNvPicPr preferRelativeResize="0"/>
          <p:nvPr/>
        </p:nvPicPr>
        <p:blipFill rotWithShape="1">
          <a:blip r:embed="rId3">
            <a:alphaModFix/>
          </a:blip>
          <a:srcRect b="-5147" l="0" r="0" t="48641"/>
          <a:stretch/>
        </p:blipFill>
        <p:spPr>
          <a:xfrm rot="10800000">
            <a:off x="316350" y="4034475"/>
            <a:ext cx="1752600" cy="990300"/>
          </a:xfrm>
          <a:prstGeom prst="rect">
            <a:avLst/>
          </a:prstGeom>
          <a:noFill/>
          <a:ln>
            <a:noFill/>
          </a:ln>
        </p:spPr>
      </p:pic>
      <p:sp>
        <p:nvSpPr>
          <p:cNvPr id="114" name="Google Shape;114;p16"/>
          <p:cNvSpPr/>
          <p:nvPr/>
        </p:nvSpPr>
        <p:spPr>
          <a:xfrm>
            <a:off x="733800" y="494550"/>
            <a:ext cx="7676400" cy="4250400"/>
          </a:xfrm>
          <a:prstGeom prst="roundRect">
            <a:avLst>
              <a:gd fmla="val 2769"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15" name="Google Shape;115;p16"/>
          <p:cNvSpPr txBox="1"/>
          <p:nvPr/>
        </p:nvSpPr>
        <p:spPr>
          <a:xfrm flipH="1">
            <a:off x="1596150" y="1740750"/>
            <a:ext cx="5951700" cy="2623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2400">
                <a:solidFill>
                  <a:schemeClr val="dk1"/>
                </a:solidFill>
              </a:rPr>
              <a:t>COPY HERE</a:t>
            </a:r>
            <a:endParaRPr b="1" sz="24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b="1" lang="en" sz="1200">
                <a:solidFill>
                  <a:schemeClr val="dk1"/>
                </a:solidFill>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a:t>
            </a:r>
            <a:endParaRPr b="1" sz="1200">
              <a:solidFill>
                <a:schemeClr val="dk1"/>
              </a:solidFill>
            </a:endParaRPr>
          </a:p>
          <a:p>
            <a:pPr indent="0" lvl="0" marL="0" rtl="0" algn="l">
              <a:spcBef>
                <a:spcPts val="0"/>
              </a:spcBef>
              <a:spcAft>
                <a:spcPts val="0"/>
              </a:spcAft>
              <a:buNone/>
            </a:pPr>
            <a:r>
              <a:t/>
            </a:r>
            <a:endParaRPr b="1" sz="1800">
              <a:solidFill>
                <a:schemeClr val="dk1"/>
              </a:solidFill>
            </a:endParaRPr>
          </a:p>
        </p:txBody>
      </p:sp>
      <p:sp>
        <p:nvSpPr>
          <p:cNvPr id="116" name="Google Shape;116;p16"/>
          <p:cNvSpPr/>
          <p:nvPr/>
        </p:nvSpPr>
        <p:spPr>
          <a:xfrm>
            <a:off x="-45475" y="852688"/>
            <a:ext cx="5664300" cy="584100"/>
          </a:xfrm>
          <a:prstGeom prst="rect">
            <a:avLst/>
          </a:prstGeom>
          <a:solidFill>
            <a:srgbClr val="EA4E5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7" name="Google Shape;117;p16"/>
          <p:cNvSpPr txBox="1"/>
          <p:nvPr/>
        </p:nvSpPr>
        <p:spPr>
          <a:xfrm>
            <a:off x="428700" y="852063"/>
            <a:ext cx="5190000" cy="483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200"/>
              </a:spcAft>
              <a:buSzPts val="275"/>
              <a:buNone/>
            </a:pPr>
            <a:r>
              <a:rPr b="1" lang="en" sz="2543">
                <a:solidFill>
                  <a:srgbClr val="FFFFFF"/>
                </a:solidFill>
              </a:rPr>
              <a:t>Header: </a:t>
            </a:r>
            <a:r>
              <a:rPr lang="en" sz="2543">
                <a:solidFill>
                  <a:srgbClr val="FFFFFF"/>
                </a:solidFill>
              </a:rPr>
              <a:t>Text</a:t>
            </a:r>
            <a:endParaRPr b="1" sz="3061">
              <a:solidFill>
                <a:srgbClr val="FFFFFF"/>
              </a:solidFill>
            </a:endParaRPr>
          </a:p>
        </p:txBody>
      </p:sp>
      <p:pic>
        <p:nvPicPr>
          <p:cNvPr id="118" name="Google Shape;118;p16"/>
          <p:cNvPicPr preferRelativeResize="0"/>
          <p:nvPr/>
        </p:nvPicPr>
        <p:blipFill>
          <a:blip r:embed="rId4">
            <a:alphaModFix/>
          </a:blip>
          <a:stretch>
            <a:fillRect/>
          </a:stretch>
        </p:blipFill>
        <p:spPr>
          <a:xfrm>
            <a:off x="5534550" y="852375"/>
            <a:ext cx="949800" cy="584100"/>
          </a:xfrm>
          <a:prstGeom prst="rect">
            <a:avLst/>
          </a:prstGeom>
          <a:noFill/>
          <a:ln>
            <a:noFill/>
          </a:ln>
        </p:spPr>
      </p:pic>
      <p:pic>
        <p:nvPicPr>
          <p:cNvPr id="119" name="Google Shape;119;p16"/>
          <p:cNvPicPr preferRelativeResize="0"/>
          <p:nvPr/>
        </p:nvPicPr>
        <p:blipFill>
          <a:blip r:embed="rId5">
            <a:alphaModFix/>
          </a:blip>
          <a:stretch>
            <a:fillRect/>
          </a:stretch>
        </p:blipFill>
        <p:spPr>
          <a:xfrm rot="10800000">
            <a:off x="6058150" y="2883974"/>
            <a:ext cx="3085850" cy="2259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7"/>
          <p:cNvSpPr/>
          <p:nvPr/>
        </p:nvSpPr>
        <p:spPr>
          <a:xfrm>
            <a:off x="141913" y="118871"/>
            <a:ext cx="8860200" cy="4905900"/>
          </a:xfrm>
          <a:prstGeom prst="roundRect">
            <a:avLst>
              <a:gd fmla="val 2892" name="adj"/>
            </a:avLst>
          </a:prstGeom>
          <a:gradFill>
            <a:gsLst>
              <a:gs pos="0">
                <a:srgbClr val="E75260"/>
              </a:gs>
              <a:gs pos="100000">
                <a:srgbClr val="BF4752"/>
              </a:gs>
            </a:gsLst>
            <a:lin ang="540001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25" name="Google Shape;125;p17"/>
          <p:cNvPicPr preferRelativeResize="0"/>
          <p:nvPr/>
        </p:nvPicPr>
        <p:blipFill rotWithShape="1">
          <a:blip r:embed="rId3">
            <a:alphaModFix/>
          </a:blip>
          <a:srcRect b="-5147" l="0" r="0" t="48641"/>
          <a:stretch/>
        </p:blipFill>
        <p:spPr>
          <a:xfrm rot="10800000">
            <a:off x="316350" y="4034475"/>
            <a:ext cx="1752600" cy="990300"/>
          </a:xfrm>
          <a:prstGeom prst="rect">
            <a:avLst/>
          </a:prstGeom>
          <a:noFill/>
          <a:ln>
            <a:noFill/>
          </a:ln>
        </p:spPr>
      </p:pic>
      <p:sp>
        <p:nvSpPr>
          <p:cNvPr id="126" name="Google Shape;126;p17"/>
          <p:cNvSpPr/>
          <p:nvPr/>
        </p:nvSpPr>
        <p:spPr>
          <a:xfrm>
            <a:off x="733800" y="494550"/>
            <a:ext cx="7676400" cy="4250400"/>
          </a:xfrm>
          <a:prstGeom prst="roundRect">
            <a:avLst>
              <a:gd fmla="val 2769"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27" name="Google Shape;127;p17"/>
          <p:cNvSpPr/>
          <p:nvPr/>
        </p:nvSpPr>
        <p:spPr>
          <a:xfrm>
            <a:off x="-45475" y="852688"/>
            <a:ext cx="5664300" cy="5841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8" name="Google Shape;128;p17"/>
          <p:cNvSpPr txBox="1"/>
          <p:nvPr/>
        </p:nvSpPr>
        <p:spPr>
          <a:xfrm>
            <a:off x="428700" y="852063"/>
            <a:ext cx="5190000" cy="483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200"/>
              </a:spcAft>
              <a:buSzPts val="275"/>
              <a:buNone/>
            </a:pPr>
            <a:r>
              <a:rPr b="1" lang="en" sz="2543">
                <a:solidFill>
                  <a:srgbClr val="FFFFFF"/>
                </a:solidFill>
              </a:rPr>
              <a:t>Header: </a:t>
            </a:r>
            <a:r>
              <a:rPr lang="en" sz="2543">
                <a:solidFill>
                  <a:srgbClr val="FFFFFF"/>
                </a:solidFill>
              </a:rPr>
              <a:t>Text</a:t>
            </a:r>
            <a:endParaRPr b="1" sz="3061">
              <a:solidFill>
                <a:srgbClr val="FFFFFF"/>
              </a:solidFill>
            </a:endParaRPr>
          </a:p>
        </p:txBody>
      </p:sp>
      <p:sp>
        <p:nvSpPr>
          <p:cNvPr id="129" name="Google Shape;129;p17"/>
          <p:cNvSpPr txBox="1"/>
          <p:nvPr/>
        </p:nvSpPr>
        <p:spPr>
          <a:xfrm>
            <a:off x="911250" y="1747100"/>
            <a:ext cx="6669600" cy="235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130" name="Google Shape;130;p17"/>
          <p:cNvPicPr preferRelativeResize="0"/>
          <p:nvPr/>
        </p:nvPicPr>
        <p:blipFill>
          <a:blip r:embed="rId4">
            <a:alphaModFix/>
          </a:blip>
          <a:stretch>
            <a:fillRect/>
          </a:stretch>
        </p:blipFill>
        <p:spPr>
          <a:xfrm>
            <a:off x="5528200" y="868525"/>
            <a:ext cx="1014425" cy="552450"/>
          </a:xfrm>
          <a:prstGeom prst="rect">
            <a:avLst/>
          </a:prstGeom>
          <a:noFill/>
          <a:ln>
            <a:noFill/>
          </a:ln>
        </p:spPr>
      </p:pic>
      <p:pic>
        <p:nvPicPr>
          <p:cNvPr id="131" name="Google Shape;131;p17"/>
          <p:cNvPicPr preferRelativeResize="0"/>
          <p:nvPr/>
        </p:nvPicPr>
        <p:blipFill>
          <a:blip r:embed="rId5">
            <a:alphaModFix/>
          </a:blip>
          <a:stretch>
            <a:fillRect/>
          </a:stretch>
        </p:blipFill>
        <p:spPr>
          <a:xfrm flipH="1" rot="10800000">
            <a:off x="6055425" y="3007150"/>
            <a:ext cx="3240975" cy="2309575"/>
          </a:xfrm>
          <a:prstGeom prst="rect">
            <a:avLst/>
          </a:prstGeom>
          <a:noFill/>
          <a:ln>
            <a:noFill/>
          </a:ln>
        </p:spPr>
      </p:pic>
      <p:sp>
        <p:nvSpPr>
          <p:cNvPr id="132" name="Google Shape;132;p17"/>
          <p:cNvSpPr txBox="1"/>
          <p:nvPr/>
        </p:nvSpPr>
        <p:spPr>
          <a:xfrm flipH="1">
            <a:off x="1596150" y="1740750"/>
            <a:ext cx="5951700" cy="2623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2400">
                <a:solidFill>
                  <a:schemeClr val="dk1"/>
                </a:solidFill>
              </a:rPr>
              <a:t>COPY HERE</a:t>
            </a:r>
            <a:endParaRPr b="1" sz="24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b="1" lang="en" sz="1200">
                <a:solidFill>
                  <a:schemeClr val="dk1"/>
                </a:solidFill>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a:t>
            </a:r>
            <a:endParaRPr b="1" sz="1200">
              <a:solidFill>
                <a:schemeClr val="dk1"/>
              </a:solidFill>
            </a:endParaRPr>
          </a:p>
          <a:p>
            <a:pPr indent="0" lvl="0" marL="0" rtl="0" algn="l">
              <a:spcBef>
                <a:spcPts val="0"/>
              </a:spcBef>
              <a:spcAft>
                <a:spcPts val="0"/>
              </a:spcAft>
              <a:buNone/>
            </a:pPr>
            <a:r>
              <a:t/>
            </a:r>
            <a:endParaRPr b="1" sz="18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8"/>
          <p:cNvSpPr/>
          <p:nvPr/>
        </p:nvSpPr>
        <p:spPr>
          <a:xfrm>
            <a:off x="141913" y="118871"/>
            <a:ext cx="8860200" cy="4905900"/>
          </a:xfrm>
          <a:prstGeom prst="roundRect">
            <a:avLst>
              <a:gd fmla="val 2892" name="adj"/>
            </a:avLst>
          </a:prstGeom>
          <a:gradFill>
            <a:gsLst>
              <a:gs pos="0">
                <a:srgbClr val="6B5E59"/>
              </a:gs>
              <a:gs pos="100000">
                <a:srgbClr val="4A423D"/>
              </a:gs>
            </a:gsLst>
            <a:lin ang="540001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38" name="Google Shape;138;p18"/>
          <p:cNvPicPr preferRelativeResize="0"/>
          <p:nvPr/>
        </p:nvPicPr>
        <p:blipFill>
          <a:blip r:embed="rId3">
            <a:alphaModFix/>
          </a:blip>
          <a:stretch>
            <a:fillRect/>
          </a:stretch>
        </p:blipFill>
        <p:spPr>
          <a:xfrm flipH="1" rot="-5400000">
            <a:off x="5619494" y="1621488"/>
            <a:ext cx="5148477" cy="1900525"/>
          </a:xfrm>
          <a:prstGeom prst="rect">
            <a:avLst/>
          </a:prstGeom>
          <a:noFill/>
          <a:ln>
            <a:noFill/>
          </a:ln>
        </p:spPr>
      </p:pic>
      <p:pic>
        <p:nvPicPr>
          <p:cNvPr id="139" name="Google Shape;139;p18"/>
          <p:cNvPicPr preferRelativeResize="0"/>
          <p:nvPr/>
        </p:nvPicPr>
        <p:blipFill>
          <a:blip r:embed="rId4">
            <a:alphaModFix/>
          </a:blip>
          <a:stretch>
            <a:fillRect/>
          </a:stretch>
        </p:blipFill>
        <p:spPr>
          <a:xfrm flipH="1" rot="10800000">
            <a:off x="7424450" y="118786"/>
            <a:ext cx="1607675" cy="2027675"/>
          </a:xfrm>
          <a:prstGeom prst="rect">
            <a:avLst/>
          </a:prstGeom>
          <a:noFill/>
          <a:ln>
            <a:noFill/>
          </a:ln>
        </p:spPr>
      </p:pic>
      <p:sp>
        <p:nvSpPr>
          <p:cNvPr id="140" name="Google Shape;140;p18"/>
          <p:cNvSpPr txBox="1"/>
          <p:nvPr/>
        </p:nvSpPr>
        <p:spPr>
          <a:xfrm>
            <a:off x="1223225" y="1796000"/>
            <a:ext cx="5660400" cy="907200"/>
          </a:xfrm>
          <a:prstGeom prst="rect">
            <a:avLst/>
          </a:prstGeom>
          <a:noFill/>
          <a:ln>
            <a:noFill/>
          </a:ln>
        </p:spPr>
        <p:txBody>
          <a:bodyPr anchorCtr="0" anchor="t" bIns="91425" lIns="91425" spcFirstLastPara="1" rIns="91425" wrap="square" tIns="91425">
            <a:noAutofit/>
          </a:bodyPr>
          <a:lstStyle/>
          <a:p>
            <a:pPr indent="228600" lvl="0" marL="0" rtl="0" algn="ctr">
              <a:spcBef>
                <a:spcPts val="1200"/>
              </a:spcBef>
              <a:spcAft>
                <a:spcPts val="1200"/>
              </a:spcAft>
              <a:buNone/>
            </a:pPr>
            <a:r>
              <a:rPr b="1" lang="en" sz="5400">
                <a:solidFill>
                  <a:srgbClr val="FFFFFF"/>
                </a:solidFill>
              </a:rPr>
              <a:t>THANK YOU!</a:t>
            </a:r>
            <a:endParaRPr b="1" sz="5400">
              <a:solidFill>
                <a:srgbClr val="FFFFFF"/>
              </a:solidFill>
            </a:endParaRPr>
          </a:p>
        </p:txBody>
      </p:sp>
      <p:grpSp>
        <p:nvGrpSpPr>
          <p:cNvPr id="141" name="Google Shape;141;p18"/>
          <p:cNvGrpSpPr/>
          <p:nvPr/>
        </p:nvGrpSpPr>
        <p:grpSpPr>
          <a:xfrm>
            <a:off x="2068107" y="2703202"/>
            <a:ext cx="4276018" cy="315550"/>
            <a:chOff x="2275325" y="2703200"/>
            <a:chExt cx="3845686" cy="315550"/>
          </a:xfrm>
        </p:grpSpPr>
        <p:pic>
          <p:nvPicPr>
            <p:cNvPr id="142" name="Google Shape;142;p18"/>
            <p:cNvPicPr preferRelativeResize="0"/>
            <p:nvPr/>
          </p:nvPicPr>
          <p:blipFill>
            <a:blip r:embed="rId5">
              <a:alphaModFix/>
            </a:blip>
            <a:stretch>
              <a:fillRect/>
            </a:stretch>
          </p:blipFill>
          <p:spPr>
            <a:xfrm>
              <a:off x="2275325" y="2741472"/>
              <a:ext cx="578820" cy="239006"/>
            </a:xfrm>
            <a:prstGeom prst="rect">
              <a:avLst/>
            </a:prstGeom>
            <a:noFill/>
            <a:ln>
              <a:noFill/>
            </a:ln>
          </p:spPr>
        </p:pic>
        <p:pic>
          <p:nvPicPr>
            <p:cNvPr id="143" name="Google Shape;143;p18"/>
            <p:cNvPicPr preferRelativeResize="0"/>
            <p:nvPr/>
          </p:nvPicPr>
          <p:blipFill rotWithShape="1">
            <a:blip r:embed="rId6">
              <a:alphaModFix/>
            </a:blip>
            <a:srcRect b="0" l="5917" r="6023" t="0"/>
            <a:stretch/>
          </p:blipFill>
          <p:spPr>
            <a:xfrm rot="10800000">
              <a:off x="5266753" y="2841823"/>
              <a:ext cx="854259" cy="176925"/>
            </a:xfrm>
            <a:prstGeom prst="rect">
              <a:avLst/>
            </a:prstGeom>
            <a:noFill/>
            <a:ln>
              <a:noFill/>
            </a:ln>
          </p:spPr>
        </p:pic>
        <p:pic>
          <p:nvPicPr>
            <p:cNvPr id="144" name="Google Shape;144;p18"/>
            <p:cNvPicPr preferRelativeResize="0"/>
            <p:nvPr/>
          </p:nvPicPr>
          <p:blipFill>
            <a:blip r:embed="rId7">
              <a:alphaModFix/>
            </a:blip>
            <a:stretch>
              <a:fillRect/>
            </a:stretch>
          </p:blipFill>
          <p:spPr>
            <a:xfrm flipH="1">
              <a:off x="5262521" y="2741472"/>
              <a:ext cx="848529" cy="46935"/>
            </a:xfrm>
            <a:prstGeom prst="rect">
              <a:avLst/>
            </a:prstGeom>
            <a:noFill/>
            <a:ln>
              <a:noFill/>
            </a:ln>
          </p:spPr>
        </p:pic>
        <p:pic>
          <p:nvPicPr>
            <p:cNvPr id="145" name="Google Shape;145;p18"/>
            <p:cNvPicPr preferRelativeResize="0"/>
            <p:nvPr/>
          </p:nvPicPr>
          <p:blipFill rotWithShape="1">
            <a:blip r:embed="rId8">
              <a:alphaModFix/>
            </a:blip>
            <a:srcRect b="28843" l="0" r="-5652" t="57685"/>
            <a:stretch/>
          </p:blipFill>
          <p:spPr>
            <a:xfrm>
              <a:off x="3833372" y="2703200"/>
              <a:ext cx="1429149" cy="315550"/>
            </a:xfrm>
            <a:prstGeom prst="rect">
              <a:avLst/>
            </a:prstGeom>
            <a:noFill/>
            <a:ln>
              <a:noFill/>
            </a:ln>
          </p:spPr>
        </p:pic>
        <p:sp>
          <p:nvSpPr>
            <p:cNvPr id="146" name="Google Shape;146;p18"/>
            <p:cNvSpPr/>
            <p:nvPr/>
          </p:nvSpPr>
          <p:spPr>
            <a:xfrm>
              <a:off x="2909516" y="2741434"/>
              <a:ext cx="255900" cy="239100"/>
            </a:xfrm>
            <a:prstGeom prst="rect">
              <a:avLst/>
            </a:prstGeom>
            <a:solidFill>
              <a:srgbClr val="EA4E5E"/>
            </a:solidFill>
            <a:ln>
              <a:noFill/>
            </a:ln>
          </p:spPr>
          <p:txBody>
            <a:bodyPr anchorCtr="0" anchor="ctr" bIns="54625" lIns="54625" spcFirstLastPara="1" rIns="54625" wrap="square" tIns="54625">
              <a:noAutofit/>
            </a:bodyPr>
            <a:lstStyle/>
            <a:p>
              <a:pPr indent="0" lvl="0" marL="0" rtl="0" algn="ctr">
                <a:spcBef>
                  <a:spcPts val="0"/>
                </a:spcBef>
                <a:spcAft>
                  <a:spcPts val="0"/>
                </a:spcAft>
                <a:buNone/>
              </a:pPr>
              <a:r>
                <a:t/>
              </a:r>
              <a:endParaRPr sz="1236"/>
            </a:p>
          </p:txBody>
        </p:sp>
        <p:pic>
          <p:nvPicPr>
            <p:cNvPr id="147" name="Google Shape;147;p18"/>
            <p:cNvPicPr preferRelativeResize="0"/>
            <p:nvPr/>
          </p:nvPicPr>
          <p:blipFill rotWithShape="1">
            <a:blip r:embed="rId9">
              <a:alphaModFix/>
            </a:blip>
            <a:srcRect b="0" l="0" r="0" t="59540"/>
            <a:stretch/>
          </p:blipFill>
          <p:spPr>
            <a:xfrm>
              <a:off x="3220650" y="2741472"/>
              <a:ext cx="557330" cy="239006"/>
            </a:xfrm>
            <a:prstGeom prst="rect">
              <a:avLst/>
            </a:prstGeom>
            <a:noFill/>
            <a:ln>
              <a:noFill/>
            </a:ln>
          </p:spPr>
        </p:pic>
      </p:grpSp>
      <p:pic>
        <p:nvPicPr>
          <p:cNvPr id="148" name="Google Shape;148;p18"/>
          <p:cNvPicPr preferRelativeResize="0"/>
          <p:nvPr/>
        </p:nvPicPr>
        <p:blipFill>
          <a:blip r:embed="rId10">
            <a:alphaModFix/>
          </a:blip>
          <a:stretch>
            <a:fillRect/>
          </a:stretch>
        </p:blipFill>
        <p:spPr>
          <a:xfrm rot="5400000">
            <a:off x="569893" y="4540793"/>
            <a:ext cx="100214" cy="2876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